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51117500" cy="30594300"/>
  <p:notesSz cx="6858000" cy="9144000"/>
  <p:embeddedFontLst>
    <p:embeddedFont>
      <p:font typeface="Calibri (MS)" panose="020B0604020202020204" charset="0"/>
      <p:regular r:id="rId10"/>
    </p:embeddedFont>
    <p:embeddedFont>
      <p:font typeface="Sifonn" panose="020B0604020202020204"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5" d="100"/>
          <a:sy n="15" d="100"/>
        </p:scale>
        <p:origin x="11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m 63" descr="Forma&#10;&#10;O conteúdo gerado por IA pode estar incorreto.">
            <a:extLst>
              <a:ext uri="{FF2B5EF4-FFF2-40B4-BE49-F238E27FC236}">
                <a16:creationId xmlns:a16="http://schemas.microsoft.com/office/drawing/2014/main" id="{3940A9D7-A5F7-57D9-64EA-9A51A113D04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51117500" cy="30594299"/>
          </a:xfrm>
          <a:prstGeom prst="rect">
            <a:avLst/>
          </a:prstGeom>
        </p:spPr>
      </p:pic>
      <p:grpSp>
        <p:nvGrpSpPr>
          <p:cNvPr id="4" name="Group 4"/>
          <p:cNvGrpSpPr/>
          <p:nvPr/>
        </p:nvGrpSpPr>
        <p:grpSpPr>
          <a:xfrm>
            <a:off x="5587122" y="14673088"/>
            <a:ext cx="2631528" cy="263152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A3D"/>
            </a:solidFill>
          </p:spPr>
          <p:txBody>
            <a:bodyPr/>
            <a:lstStyle/>
            <a:p>
              <a:endParaRPr lang="pt-BR"/>
            </a:p>
          </p:txBody>
        </p:sp>
        <p:sp>
          <p:nvSpPr>
            <p:cNvPr id="6" name="TextBox 6"/>
            <p:cNvSpPr txBox="1"/>
            <p:nvPr/>
          </p:nvSpPr>
          <p:spPr>
            <a:xfrm>
              <a:off x="76200" y="47625"/>
              <a:ext cx="660400" cy="688975"/>
            </a:xfrm>
            <a:prstGeom prst="rect">
              <a:avLst/>
            </a:prstGeom>
          </p:spPr>
          <p:txBody>
            <a:bodyPr lIns="38354" tIns="38354" rIns="38354" bIns="38354" rtlCol="0" anchor="ctr"/>
            <a:lstStyle/>
            <a:p>
              <a:pPr algn="ctr">
                <a:lnSpc>
                  <a:spcPts val="1888"/>
                </a:lnSpc>
                <a:spcBef>
                  <a:spcPct val="0"/>
                </a:spcBef>
              </a:pPr>
              <a:endParaRPr/>
            </a:p>
          </p:txBody>
        </p:sp>
      </p:grpSp>
      <p:grpSp>
        <p:nvGrpSpPr>
          <p:cNvPr id="13" name="Group 13"/>
          <p:cNvGrpSpPr/>
          <p:nvPr/>
        </p:nvGrpSpPr>
        <p:grpSpPr>
          <a:xfrm>
            <a:off x="-2464366" y="287135"/>
            <a:ext cx="17086864" cy="12087538"/>
            <a:chOff x="0" y="0"/>
            <a:chExt cx="22782485" cy="16116717"/>
          </a:xfrm>
        </p:grpSpPr>
        <p:grpSp>
          <p:nvGrpSpPr>
            <p:cNvPr id="14" name="Group 14"/>
            <p:cNvGrpSpPr/>
            <p:nvPr/>
          </p:nvGrpSpPr>
          <p:grpSpPr>
            <a:xfrm rot="-1707943">
              <a:off x="2426804" y="4610157"/>
              <a:ext cx="5958645" cy="5142732"/>
              <a:chOff x="0" y="0"/>
              <a:chExt cx="812800" cy="701504"/>
            </a:xfrm>
          </p:grpSpPr>
          <p:sp>
            <p:nvSpPr>
              <p:cNvPr id="15" name="Freeform 15"/>
              <p:cNvSpPr/>
              <p:nvPr/>
            </p:nvSpPr>
            <p:spPr>
              <a:xfrm>
                <a:off x="0" y="0"/>
                <a:ext cx="812800" cy="701504"/>
              </a:xfrm>
              <a:custGeom>
                <a:avLst/>
                <a:gdLst/>
                <a:ahLst/>
                <a:cxnLst/>
                <a:rect l="l" t="t" r="r" b="b"/>
                <a:pathLst>
                  <a:path w="812800" h="701504">
                    <a:moveTo>
                      <a:pt x="203200" y="0"/>
                    </a:moveTo>
                    <a:lnTo>
                      <a:pt x="609600" y="0"/>
                    </a:lnTo>
                    <a:lnTo>
                      <a:pt x="812800" y="701504"/>
                    </a:lnTo>
                    <a:lnTo>
                      <a:pt x="0" y="701504"/>
                    </a:lnTo>
                    <a:lnTo>
                      <a:pt x="203200" y="0"/>
                    </a:lnTo>
                    <a:close/>
                  </a:path>
                </a:pathLst>
              </a:custGeom>
              <a:solidFill>
                <a:srgbClr val="FFFFFF"/>
              </a:solidFill>
            </p:spPr>
            <p:txBody>
              <a:bodyPr/>
              <a:lstStyle/>
              <a:p>
                <a:endParaRPr lang="pt-BR"/>
              </a:p>
            </p:txBody>
          </p:sp>
          <p:sp>
            <p:nvSpPr>
              <p:cNvPr id="16" name="TextBox 16"/>
              <p:cNvSpPr txBox="1"/>
              <p:nvPr/>
            </p:nvSpPr>
            <p:spPr>
              <a:xfrm>
                <a:off x="127000" y="-9525"/>
                <a:ext cx="558800" cy="711029"/>
              </a:xfrm>
              <a:prstGeom prst="rect">
                <a:avLst/>
              </a:prstGeom>
            </p:spPr>
            <p:txBody>
              <a:bodyPr lIns="273049" tIns="273049" rIns="273049" bIns="273049" rtlCol="0" anchor="ctr"/>
              <a:lstStyle/>
              <a:p>
                <a:pPr algn="ctr">
                  <a:lnSpc>
                    <a:spcPts val="107"/>
                  </a:lnSpc>
                  <a:spcBef>
                    <a:spcPct val="0"/>
                  </a:spcBef>
                </a:pPr>
                <a:endParaRPr/>
              </a:p>
            </p:txBody>
          </p:sp>
        </p:grpSp>
        <p:grpSp>
          <p:nvGrpSpPr>
            <p:cNvPr id="17" name="Group 17"/>
            <p:cNvGrpSpPr/>
            <p:nvPr/>
          </p:nvGrpSpPr>
          <p:grpSpPr>
            <a:xfrm rot="-350156">
              <a:off x="5654287" y="291358"/>
              <a:ext cx="5958645" cy="4468984"/>
              <a:chOff x="0" y="0"/>
              <a:chExt cx="812800" cy="609600"/>
            </a:xfrm>
          </p:grpSpPr>
          <p:sp>
            <p:nvSpPr>
              <p:cNvPr id="18" name="Freeform 18"/>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19" name="TextBox 19"/>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0" name="Group 20"/>
            <p:cNvGrpSpPr/>
            <p:nvPr/>
          </p:nvGrpSpPr>
          <p:grpSpPr>
            <a:xfrm rot="-9820195">
              <a:off x="9157148" y="2403944"/>
              <a:ext cx="5192305" cy="4468984"/>
              <a:chOff x="0" y="0"/>
              <a:chExt cx="708266" cy="609600"/>
            </a:xfrm>
          </p:grpSpPr>
          <p:sp>
            <p:nvSpPr>
              <p:cNvPr id="21" name="Freeform 21"/>
              <p:cNvSpPr/>
              <p:nvPr/>
            </p:nvSpPr>
            <p:spPr>
              <a:xfrm>
                <a:off x="0" y="0"/>
                <a:ext cx="708266" cy="609600"/>
              </a:xfrm>
              <a:custGeom>
                <a:avLst/>
                <a:gdLst/>
                <a:ahLst/>
                <a:cxnLst/>
                <a:rect l="l" t="t" r="r" b="b"/>
                <a:pathLst>
                  <a:path w="708266" h="609600">
                    <a:moveTo>
                      <a:pt x="203200" y="0"/>
                    </a:moveTo>
                    <a:lnTo>
                      <a:pt x="505066" y="0"/>
                    </a:lnTo>
                    <a:lnTo>
                      <a:pt x="708266" y="609600"/>
                    </a:lnTo>
                    <a:lnTo>
                      <a:pt x="0" y="609600"/>
                    </a:lnTo>
                    <a:lnTo>
                      <a:pt x="203200" y="0"/>
                    </a:lnTo>
                    <a:close/>
                  </a:path>
                </a:pathLst>
              </a:custGeom>
              <a:solidFill>
                <a:srgbClr val="FFFFFF"/>
              </a:solidFill>
            </p:spPr>
            <p:txBody>
              <a:bodyPr/>
              <a:lstStyle/>
              <a:p>
                <a:endParaRPr lang="pt-BR"/>
              </a:p>
            </p:txBody>
          </p:sp>
          <p:sp>
            <p:nvSpPr>
              <p:cNvPr id="22" name="TextBox 22"/>
              <p:cNvSpPr txBox="1"/>
              <p:nvPr/>
            </p:nvSpPr>
            <p:spPr>
              <a:xfrm>
                <a:off x="127000" y="-9525"/>
                <a:ext cx="454266"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3" name="Group 23"/>
            <p:cNvGrpSpPr/>
            <p:nvPr/>
          </p:nvGrpSpPr>
          <p:grpSpPr>
            <a:xfrm rot="1506509">
              <a:off x="12491336" y="2817207"/>
              <a:ext cx="5958645" cy="4468984"/>
              <a:chOff x="0" y="0"/>
              <a:chExt cx="812800" cy="609600"/>
            </a:xfrm>
          </p:grpSpPr>
          <p:sp>
            <p:nvSpPr>
              <p:cNvPr id="24" name="Freeform 24"/>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5" name="TextBox 25"/>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6" name="Group 26"/>
            <p:cNvGrpSpPr/>
            <p:nvPr/>
          </p:nvGrpSpPr>
          <p:grpSpPr>
            <a:xfrm rot="855124">
              <a:off x="14927852" y="6104779"/>
              <a:ext cx="5958645" cy="4468984"/>
              <a:chOff x="0" y="0"/>
              <a:chExt cx="812800" cy="609600"/>
            </a:xfrm>
          </p:grpSpPr>
          <p:sp>
            <p:nvSpPr>
              <p:cNvPr id="27" name="Freeform 27"/>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8" name="TextBox 28"/>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9" name="Group 29"/>
            <p:cNvGrpSpPr/>
            <p:nvPr/>
          </p:nvGrpSpPr>
          <p:grpSpPr>
            <a:xfrm rot="5139794">
              <a:off x="16394690" y="9040878"/>
              <a:ext cx="4978354" cy="7442089"/>
              <a:chOff x="0" y="0"/>
              <a:chExt cx="679082" cy="1015152"/>
            </a:xfrm>
          </p:grpSpPr>
          <p:sp>
            <p:nvSpPr>
              <p:cNvPr id="30" name="Freeform 30"/>
              <p:cNvSpPr/>
              <p:nvPr/>
            </p:nvSpPr>
            <p:spPr>
              <a:xfrm>
                <a:off x="0" y="0"/>
                <a:ext cx="679082" cy="1015152"/>
              </a:xfrm>
              <a:custGeom>
                <a:avLst/>
                <a:gdLst/>
                <a:ahLst/>
                <a:cxnLst/>
                <a:rect l="l" t="t" r="r" b="b"/>
                <a:pathLst>
                  <a:path w="679082" h="1015152">
                    <a:moveTo>
                      <a:pt x="203200" y="0"/>
                    </a:moveTo>
                    <a:lnTo>
                      <a:pt x="475882" y="0"/>
                    </a:lnTo>
                    <a:lnTo>
                      <a:pt x="679082" y="1015152"/>
                    </a:lnTo>
                    <a:lnTo>
                      <a:pt x="0" y="1015152"/>
                    </a:lnTo>
                    <a:lnTo>
                      <a:pt x="203200" y="0"/>
                    </a:lnTo>
                    <a:close/>
                  </a:path>
                </a:pathLst>
              </a:custGeom>
              <a:solidFill>
                <a:srgbClr val="FFFFFF"/>
              </a:solidFill>
            </p:spPr>
            <p:txBody>
              <a:bodyPr/>
              <a:lstStyle/>
              <a:p>
                <a:endParaRPr lang="pt-BR"/>
              </a:p>
            </p:txBody>
          </p:sp>
          <p:sp>
            <p:nvSpPr>
              <p:cNvPr id="31" name="TextBox 31"/>
              <p:cNvSpPr txBox="1"/>
              <p:nvPr/>
            </p:nvSpPr>
            <p:spPr>
              <a:xfrm>
                <a:off x="127000" y="-9525"/>
                <a:ext cx="425082" cy="1024677"/>
              </a:xfrm>
              <a:prstGeom prst="rect">
                <a:avLst/>
              </a:prstGeom>
            </p:spPr>
            <p:txBody>
              <a:bodyPr lIns="273049" tIns="273049" rIns="273049" bIns="273049" rtlCol="0" anchor="ctr"/>
              <a:lstStyle/>
              <a:p>
                <a:pPr algn="ctr">
                  <a:lnSpc>
                    <a:spcPts val="107"/>
                  </a:lnSpc>
                  <a:spcBef>
                    <a:spcPct val="0"/>
                  </a:spcBef>
                </a:pPr>
                <a:endParaRPr/>
              </a:p>
            </p:txBody>
          </p:sp>
        </p:grpSp>
        <p:grpSp>
          <p:nvGrpSpPr>
            <p:cNvPr id="32" name="Group 32"/>
            <p:cNvGrpSpPr/>
            <p:nvPr/>
          </p:nvGrpSpPr>
          <p:grpSpPr>
            <a:xfrm rot="10696127">
              <a:off x="11316242" y="11593423"/>
              <a:ext cx="6543451" cy="4425463"/>
              <a:chOff x="0" y="0"/>
              <a:chExt cx="892572" cy="603664"/>
            </a:xfrm>
          </p:grpSpPr>
          <p:sp>
            <p:nvSpPr>
              <p:cNvPr id="33" name="Freeform 33"/>
              <p:cNvSpPr/>
              <p:nvPr/>
            </p:nvSpPr>
            <p:spPr>
              <a:xfrm>
                <a:off x="0" y="0"/>
                <a:ext cx="892572" cy="603664"/>
              </a:xfrm>
              <a:custGeom>
                <a:avLst/>
                <a:gdLst/>
                <a:ahLst/>
                <a:cxnLst/>
                <a:rect l="l" t="t" r="r" b="b"/>
                <a:pathLst>
                  <a:path w="892572" h="603664">
                    <a:moveTo>
                      <a:pt x="203200" y="0"/>
                    </a:moveTo>
                    <a:lnTo>
                      <a:pt x="689372" y="0"/>
                    </a:lnTo>
                    <a:lnTo>
                      <a:pt x="892572" y="603664"/>
                    </a:lnTo>
                    <a:lnTo>
                      <a:pt x="0" y="603664"/>
                    </a:lnTo>
                    <a:lnTo>
                      <a:pt x="203200" y="0"/>
                    </a:lnTo>
                    <a:close/>
                  </a:path>
                </a:pathLst>
              </a:custGeom>
              <a:solidFill>
                <a:srgbClr val="FFFFFF"/>
              </a:solidFill>
            </p:spPr>
            <p:txBody>
              <a:bodyPr/>
              <a:lstStyle/>
              <a:p>
                <a:endParaRPr lang="pt-BR"/>
              </a:p>
            </p:txBody>
          </p:sp>
          <p:sp>
            <p:nvSpPr>
              <p:cNvPr id="34" name="TextBox 34"/>
              <p:cNvSpPr txBox="1"/>
              <p:nvPr/>
            </p:nvSpPr>
            <p:spPr>
              <a:xfrm>
                <a:off x="127000" y="-9525"/>
                <a:ext cx="638572" cy="613189"/>
              </a:xfrm>
              <a:prstGeom prst="rect">
                <a:avLst/>
              </a:prstGeom>
            </p:spPr>
            <p:txBody>
              <a:bodyPr lIns="273049" tIns="273049" rIns="273049" bIns="273049" rtlCol="0" anchor="ctr"/>
              <a:lstStyle/>
              <a:p>
                <a:pPr algn="ctr">
                  <a:lnSpc>
                    <a:spcPts val="107"/>
                  </a:lnSpc>
                  <a:spcBef>
                    <a:spcPct val="0"/>
                  </a:spcBef>
                </a:pPr>
                <a:endParaRPr/>
              </a:p>
            </p:txBody>
          </p:sp>
        </p:grpSp>
        <p:grpSp>
          <p:nvGrpSpPr>
            <p:cNvPr id="35" name="Group 35"/>
            <p:cNvGrpSpPr/>
            <p:nvPr/>
          </p:nvGrpSpPr>
          <p:grpSpPr>
            <a:xfrm rot="792804">
              <a:off x="7826601" y="10552406"/>
              <a:ext cx="5290628" cy="3833828"/>
              <a:chOff x="0" y="0"/>
              <a:chExt cx="721678" cy="522960"/>
            </a:xfrm>
          </p:grpSpPr>
          <p:sp>
            <p:nvSpPr>
              <p:cNvPr id="36" name="Freeform 36"/>
              <p:cNvSpPr/>
              <p:nvPr/>
            </p:nvSpPr>
            <p:spPr>
              <a:xfrm>
                <a:off x="0" y="0"/>
                <a:ext cx="721678" cy="522960"/>
              </a:xfrm>
              <a:custGeom>
                <a:avLst/>
                <a:gdLst/>
                <a:ahLst/>
                <a:cxnLst/>
                <a:rect l="l" t="t" r="r" b="b"/>
                <a:pathLst>
                  <a:path w="721678" h="522960">
                    <a:moveTo>
                      <a:pt x="203200" y="0"/>
                    </a:moveTo>
                    <a:lnTo>
                      <a:pt x="518478" y="0"/>
                    </a:lnTo>
                    <a:lnTo>
                      <a:pt x="721678" y="522960"/>
                    </a:lnTo>
                    <a:lnTo>
                      <a:pt x="0" y="522960"/>
                    </a:lnTo>
                    <a:lnTo>
                      <a:pt x="203200" y="0"/>
                    </a:lnTo>
                    <a:close/>
                  </a:path>
                </a:pathLst>
              </a:custGeom>
              <a:solidFill>
                <a:srgbClr val="FFFFFF"/>
              </a:solidFill>
            </p:spPr>
            <p:txBody>
              <a:bodyPr/>
              <a:lstStyle/>
              <a:p>
                <a:endParaRPr lang="pt-BR"/>
              </a:p>
            </p:txBody>
          </p:sp>
          <p:sp>
            <p:nvSpPr>
              <p:cNvPr id="37" name="TextBox 37"/>
              <p:cNvSpPr txBox="1"/>
              <p:nvPr/>
            </p:nvSpPr>
            <p:spPr>
              <a:xfrm>
                <a:off x="127000" y="-9525"/>
                <a:ext cx="467678"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38" name="Group 38"/>
            <p:cNvGrpSpPr/>
            <p:nvPr/>
          </p:nvGrpSpPr>
          <p:grpSpPr>
            <a:xfrm rot="9976673">
              <a:off x="2657065" y="11483322"/>
              <a:ext cx="7202644" cy="3833828"/>
              <a:chOff x="0" y="0"/>
              <a:chExt cx="982490" cy="522960"/>
            </a:xfrm>
          </p:grpSpPr>
          <p:sp>
            <p:nvSpPr>
              <p:cNvPr id="39" name="Freeform 39"/>
              <p:cNvSpPr/>
              <p:nvPr/>
            </p:nvSpPr>
            <p:spPr>
              <a:xfrm>
                <a:off x="0" y="0"/>
                <a:ext cx="982490" cy="522960"/>
              </a:xfrm>
              <a:custGeom>
                <a:avLst/>
                <a:gdLst/>
                <a:ahLst/>
                <a:cxnLst/>
                <a:rect l="l" t="t" r="r" b="b"/>
                <a:pathLst>
                  <a:path w="982490" h="522960">
                    <a:moveTo>
                      <a:pt x="203200" y="0"/>
                    </a:moveTo>
                    <a:lnTo>
                      <a:pt x="779290" y="0"/>
                    </a:lnTo>
                    <a:lnTo>
                      <a:pt x="982490" y="522960"/>
                    </a:lnTo>
                    <a:lnTo>
                      <a:pt x="0" y="522960"/>
                    </a:lnTo>
                    <a:lnTo>
                      <a:pt x="203200" y="0"/>
                    </a:lnTo>
                    <a:close/>
                  </a:path>
                </a:pathLst>
              </a:custGeom>
              <a:solidFill>
                <a:srgbClr val="FFFFFF"/>
              </a:solidFill>
            </p:spPr>
            <p:txBody>
              <a:bodyPr/>
              <a:lstStyle/>
              <a:p>
                <a:endParaRPr lang="pt-BR"/>
              </a:p>
            </p:txBody>
          </p:sp>
          <p:sp>
            <p:nvSpPr>
              <p:cNvPr id="40" name="TextBox 40"/>
              <p:cNvSpPr txBox="1"/>
              <p:nvPr/>
            </p:nvSpPr>
            <p:spPr>
              <a:xfrm>
                <a:off x="127000" y="-9525"/>
                <a:ext cx="728490"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1" name="Group 41"/>
            <p:cNvGrpSpPr/>
            <p:nvPr/>
          </p:nvGrpSpPr>
          <p:grpSpPr>
            <a:xfrm rot="-2987750">
              <a:off x="-102568" y="8135849"/>
              <a:ext cx="8838745" cy="3833828"/>
              <a:chOff x="0" y="0"/>
              <a:chExt cx="1205665" cy="522960"/>
            </a:xfrm>
          </p:grpSpPr>
          <p:sp>
            <p:nvSpPr>
              <p:cNvPr id="42" name="Freeform 42"/>
              <p:cNvSpPr/>
              <p:nvPr/>
            </p:nvSpPr>
            <p:spPr>
              <a:xfrm>
                <a:off x="0" y="0"/>
                <a:ext cx="1205665" cy="522960"/>
              </a:xfrm>
              <a:custGeom>
                <a:avLst/>
                <a:gdLst/>
                <a:ahLst/>
                <a:cxnLst/>
                <a:rect l="l" t="t" r="r" b="b"/>
                <a:pathLst>
                  <a:path w="1205665" h="522960">
                    <a:moveTo>
                      <a:pt x="203200" y="0"/>
                    </a:moveTo>
                    <a:lnTo>
                      <a:pt x="1002465" y="0"/>
                    </a:lnTo>
                    <a:lnTo>
                      <a:pt x="1205665" y="522960"/>
                    </a:lnTo>
                    <a:lnTo>
                      <a:pt x="0" y="522960"/>
                    </a:lnTo>
                    <a:lnTo>
                      <a:pt x="203200" y="0"/>
                    </a:lnTo>
                    <a:close/>
                  </a:path>
                </a:pathLst>
              </a:custGeom>
              <a:solidFill>
                <a:srgbClr val="FFFFFF"/>
              </a:solidFill>
            </p:spPr>
            <p:txBody>
              <a:bodyPr/>
              <a:lstStyle/>
              <a:p>
                <a:endParaRPr lang="pt-BR"/>
              </a:p>
            </p:txBody>
          </p:sp>
          <p:sp>
            <p:nvSpPr>
              <p:cNvPr id="43" name="TextBox 43"/>
              <p:cNvSpPr txBox="1"/>
              <p:nvPr/>
            </p:nvSpPr>
            <p:spPr>
              <a:xfrm>
                <a:off x="127000" y="-9525"/>
                <a:ext cx="951665"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4" name="Group 44"/>
            <p:cNvGrpSpPr/>
            <p:nvPr/>
          </p:nvGrpSpPr>
          <p:grpSpPr>
            <a:xfrm>
              <a:off x="5566692" y="4638435"/>
              <a:ext cx="11008458" cy="8736591"/>
              <a:chOff x="0" y="0"/>
              <a:chExt cx="1024161" cy="812800"/>
            </a:xfrm>
          </p:grpSpPr>
          <p:sp>
            <p:nvSpPr>
              <p:cNvPr id="45" name="Freeform 45"/>
              <p:cNvSpPr/>
              <p:nvPr/>
            </p:nvSpPr>
            <p:spPr>
              <a:xfrm>
                <a:off x="0" y="0"/>
                <a:ext cx="1024161" cy="812800"/>
              </a:xfrm>
              <a:custGeom>
                <a:avLst/>
                <a:gdLst/>
                <a:ahLst/>
                <a:cxnLst/>
                <a:rect l="l" t="t" r="r" b="b"/>
                <a:pathLst>
                  <a:path w="1024161" h="812800">
                    <a:moveTo>
                      <a:pt x="0" y="0"/>
                    </a:moveTo>
                    <a:lnTo>
                      <a:pt x="1024161" y="0"/>
                    </a:lnTo>
                    <a:lnTo>
                      <a:pt x="1024161" y="812800"/>
                    </a:lnTo>
                    <a:lnTo>
                      <a:pt x="0" y="812800"/>
                    </a:lnTo>
                    <a:close/>
                  </a:path>
                </a:pathLst>
              </a:custGeom>
              <a:solidFill>
                <a:srgbClr val="FFFFFF"/>
              </a:solidFill>
            </p:spPr>
            <p:txBody>
              <a:bodyPr/>
              <a:lstStyle/>
              <a:p>
                <a:endParaRPr lang="pt-BR"/>
              </a:p>
            </p:txBody>
          </p:sp>
          <p:sp>
            <p:nvSpPr>
              <p:cNvPr id="46" name="TextBox 46"/>
              <p:cNvSpPr txBox="1"/>
              <p:nvPr/>
            </p:nvSpPr>
            <p:spPr>
              <a:xfrm>
                <a:off x="0" y="-9525"/>
                <a:ext cx="1024161" cy="822325"/>
              </a:xfrm>
              <a:prstGeom prst="rect">
                <a:avLst/>
              </a:prstGeom>
            </p:spPr>
            <p:txBody>
              <a:bodyPr lIns="273049" tIns="273049" rIns="273049" bIns="273049" rtlCol="0" anchor="ctr"/>
              <a:lstStyle/>
              <a:p>
                <a:pPr algn="ctr">
                  <a:lnSpc>
                    <a:spcPts val="107"/>
                  </a:lnSpc>
                </a:pPr>
                <a:endParaRPr/>
              </a:p>
            </p:txBody>
          </p:sp>
        </p:grpSp>
        <p:grpSp>
          <p:nvGrpSpPr>
            <p:cNvPr id="47" name="Group 47"/>
            <p:cNvGrpSpPr/>
            <p:nvPr/>
          </p:nvGrpSpPr>
          <p:grpSpPr>
            <a:xfrm>
              <a:off x="12350924" y="7512744"/>
              <a:ext cx="7487234" cy="6293719"/>
              <a:chOff x="0" y="0"/>
              <a:chExt cx="696567" cy="585530"/>
            </a:xfrm>
          </p:grpSpPr>
          <p:sp>
            <p:nvSpPr>
              <p:cNvPr id="48" name="Freeform 48"/>
              <p:cNvSpPr/>
              <p:nvPr/>
            </p:nvSpPr>
            <p:spPr>
              <a:xfrm>
                <a:off x="0" y="0"/>
                <a:ext cx="696567" cy="585530"/>
              </a:xfrm>
              <a:custGeom>
                <a:avLst/>
                <a:gdLst/>
                <a:ahLst/>
                <a:cxnLst/>
                <a:rect l="l" t="t" r="r" b="b"/>
                <a:pathLst>
                  <a:path w="696567" h="585530">
                    <a:moveTo>
                      <a:pt x="0" y="0"/>
                    </a:moveTo>
                    <a:lnTo>
                      <a:pt x="696567" y="0"/>
                    </a:lnTo>
                    <a:lnTo>
                      <a:pt x="696567" y="585530"/>
                    </a:lnTo>
                    <a:lnTo>
                      <a:pt x="0" y="585530"/>
                    </a:lnTo>
                    <a:close/>
                  </a:path>
                </a:pathLst>
              </a:custGeom>
              <a:solidFill>
                <a:srgbClr val="FFFFFF"/>
              </a:solidFill>
            </p:spPr>
            <p:txBody>
              <a:bodyPr/>
              <a:lstStyle/>
              <a:p>
                <a:endParaRPr lang="pt-BR"/>
              </a:p>
            </p:txBody>
          </p:sp>
          <p:sp>
            <p:nvSpPr>
              <p:cNvPr id="49" name="TextBox 49"/>
              <p:cNvSpPr txBox="1"/>
              <p:nvPr/>
            </p:nvSpPr>
            <p:spPr>
              <a:xfrm>
                <a:off x="0" y="-9525"/>
                <a:ext cx="696567" cy="595055"/>
              </a:xfrm>
              <a:prstGeom prst="rect">
                <a:avLst/>
              </a:prstGeom>
            </p:spPr>
            <p:txBody>
              <a:bodyPr lIns="273049" tIns="273049" rIns="273049" bIns="273049" rtlCol="0" anchor="ctr"/>
              <a:lstStyle/>
              <a:p>
                <a:pPr algn="ctr">
                  <a:lnSpc>
                    <a:spcPts val="107"/>
                  </a:lnSpc>
                </a:pPr>
                <a:endParaRPr/>
              </a:p>
            </p:txBody>
          </p:sp>
        </p:grpSp>
        <p:grpSp>
          <p:nvGrpSpPr>
            <p:cNvPr id="50" name="Group 50"/>
            <p:cNvGrpSpPr/>
            <p:nvPr/>
          </p:nvGrpSpPr>
          <p:grpSpPr>
            <a:xfrm>
              <a:off x="8744800" y="3792789"/>
              <a:ext cx="1749871" cy="3195338"/>
              <a:chOff x="0" y="0"/>
              <a:chExt cx="270142" cy="493291"/>
            </a:xfrm>
          </p:grpSpPr>
          <p:sp>
            <p:nvSpPr>
              <p:cNvPr id="51" name="Freeform 51"/>
              <p:cNvSpPr/>
              <p:nvPr/>
            </p:nvSpPr>
            <p:spPr>
              <a:xfrm>
                <a:off x="0" y="0"/>
                <a:ext cx="270142" cy="493291"/>
              </a:xfrm>
              <a:custGeom>
                <a:avLst/>
                <a:gdLst/>
                <a:ahLst/>
                <a:cxnLst/>
                <a:rect l="l" t="t" r="r" b="b"/>
                <a:pathLst>
                  <a:path w="270142" h="493291">
                    <a:moveTo>
                      <a:pt x="0" y="0"/>
                    </a:moveTo>
                    <a:lnTo>
                      <a:pt x="270142" y="0"/>
                    </a:lnTo>
                    <a:lnTo>
                      <a:pt x="270142" y="493291"/>
                    </a:lnTo>
                    <a:lnTo>
                      <a:pt x="0" y="493291"/>
                    </a:lnTo>
                    <a:close/>
                  </a:path>
                </a:pathLst>
              </a:custGeom>
              <a:solidFill>
                <a:srgbClr val="FFFFFF"/>
              </a:solidFill>
            </p:spPr>
            <p:txBody>
              <a:bodyPr/>
              <a:lstStyle/>
              <a:p>
                <a:endParaRPr lang="pt-BR"/>
              </a:p>
            </p:txBody>
          </p:sp>
          <p:sp>
            <p:nvSpPr>
              <p:cNvPr id="52" name="TextBox 52"/>
              <p:cNvSpPr txBox="1"/>
              <p:nvPr/>
            </p:nvSpPr>
            <p:spPr>
              <a:xfrm>
                <a:off x="0" y="-9525"/>
                <a:ext cx="270142" cy="502816"/>
              </a:xfrm>
              <a:prstGeom prst="rect">
                <a:avLst/>
              </a:prstGeom>
            </p:spPr>
            <p:txBody>
              <a:bodyPr lIns="55318" tIns="55318" rIns="55318" bIns="55318" rtlCol="0" anchor="ctr"/>
              <a:lstStyle/>
              <a:p>
                <a:pPr algn="ctr">
                  <a:lnSpc>
                    <a:spcPts val="646"/>
                  </a:lnSpc>
                  <a:spcBef>
                    <a:spcPct val="0"/>
                  </a:spcBef>
                </a:pPr>
                <a:endParaRPr/>
              </a:p>
            </p:txBody>
          </p:sp>
        </p:grpSp>
        <p:grpSp>
          <p:nvGrpSpPr>
            <p:cNvPr id="53" name="Group 53"/>
            <p:cNvGrpSpPr/>
            <p:nvPr/>
          </p:nvGrpSpPr>
          <p:grpSpPr>
            <a:xfrm>
              <a:off x="14384112" y="5390458"/>
              <a:ext cx="1421356" cy="1597669"/>
              <a:chOff x="0" y="0"/>
              <a:chExt cx="219427" cy="246646"/>
            </a:xfrm>
          </p:grpSpPr>
          <p:sp>
            <p:nvSpPr>
              <p:cNvPr id="54" name="Freeform 54"/>
              <p:cNvSpPr/>
              <p:nvPr/>
            </p:nvSpPr>
            <p:spPr>
              <a:xfrm>
                <a:off x="0" y="0"/>
                <a:ext cx="219427" cy="246646"/>
              </a:xfrm>
              <a:custGeom>
                <a:avLst/>
                <a:gdLst/>
                <a:ahLst/>
                <a:cxnLst/>
                <a:rect l="l" t="t" r="r" b="b"/>
                <a:pathLst>
                  <a:path w="219427" h="246646">
                    <a:moveTo>
                      <a:pt x="0" y="0"/>
                    </a:moveTo>
                    <a:lnTo>
                      <a:pt x="219427" y="0"/>
                    </a:lnTo>
                    <a:lnTo>
                      <a:pt x="219427" y="246646"/>
                    </a:lnTo>
                    <a:lnTo>
                      <a:pt x="0" y="246646"/>
                    </a:lnTo>
                    <a:close/>
                  </a:path>
                </a:pathLst>
              </a:custGeom>
              <a:solidFill>
                <a:srgbClr val="FFFFFF"/>
              </a:solidFill>
            </p:spPr>
            <p:txBody>
              <a:bodyPr/>
              <a:lstStyle/>
              <a:p>
                <a:endParaRPr lang="pt-BR"/>
              </a:p>
            </p:txBody>
          </p:sp>
          <p:sp>
            <p:nvSpPr>
              <p:cNvPr id="55" name="TextBox 55"/>
              <p:cNvSpPr txBox="1"/>
              <p:nvPr/>
            </p:nvSpPr>
            <p:spPr>
              <a:xfrm>
                <a:off x="0" y="-9525"/>
                <a:ext cx="219427" cy="256171"/>
              </a:xfrm>
              <a:prstGeom prst="rect">
                <a:avLst/>
              </a:prstGeom>
            </p:spPr>
            <p:txBody>
              <a:bodyPr lIns="55318" tIns="55318" rIns="55318" bIns="55318" rtlCol="0" anchor="ctr"/>
              <a:lstStyle/>
              <a:p>
                <a:pPr algn="ctr">
                  <a:lnSpc>
                    <a:spcPts val="646"/>
                  </a:lnSpc>
                  <a:spcBef>
                    <a:spcPct val="0"/>
                  </a:spcBef>
                </a:pPr>
                <a:endParaRPr/>
              </a:p>
            </p:txBody>
          </p:sp>
        </p:grpSp>
        <p:sp>
          <p:nvSpPr>
            <p:cNvPr id="56" name="Freeform 56"/>
            <p:cNvSpPr/>
            <p:nvPr/>
          </p:nvSpPr>
          <p:spPr>
            <a:xfrm>
              <a:off x="2519177" y="719355"/>
              <a:ext cx="19327293" cy="14678006"/>
            </a:xfrm>
            <a:custGeom>
              <a:avLst/>
              <a:gdLst/>
              <a:ahLst/>
              <a:cxnLst/>
              <a:rect l="l" t="t" r="r" b="b"/>
              <a:pathLst>
                <a:path w="19327293" h="14678006">
                  <a:moveTo>
                    <a:pt x="0" y="0"/>
                  </a:moveTo>
                  <a:lnTo>
                    <a:pt x="19327292" y="0"/>
                  </a:lnTo>
                  <a:lnTo>
                    <a:pt x="19327292" y="14678007"/>
                  </a:lnTo>
                  <a:lnTo>
                    <a:pt x="0" y="14678007"/>
                  </a:lnTo>
                  <a:lnTo>
                    <a:pt x="0" y="0"/>
                  </a:lnTo>
                  <a:close/>
                </a:path>
              </a:pathLst>
            </a:custGeom>
            <a:blipFill>
              <a:blip r:embed="rId3"/>
              <a:stretch>
                <a:fillRect l="-15548" t="-35151" r="-13494" b="-34765"/>
              </a:stretch>
            </a:blipFill>
          </p:spPr>
          <p:txBody>
            <a:bodyPr/>
            <a:lstStyle/>
            <a:p>
              <a:endParaRPr lang="pt-BR"/>
            </a:p>
          </p:txBody>
        </p:sp>
      </p:grpSp>
      <p:sp>
        <p:nvSpPr>
          <p:cNvPr id="57" name="TextBox 57"/>
          <p:cNvSpPr txBox="1"/>
          <p:nvPr/>
        </p:nvSpPr>
        <p:spPr>
          <a:xfrm>
            <a:off x="11267748" y="12479448"/>
            <a:ext cx="28585179" cy="7348165"/>
          </a:xfrm>
          <a:prstGeom prst="rect">
            <a:avLst/>
          </a:prstGeom>
        </p:spPr>
        <p:txBody>
          <a:bodyPr lIns="0" tIns="0" rIns="0" bIns="0" rtlCol="0" anchor="t">
            <a:spAutoFit/>
          </a:bodyPr>
          <a:lstStyle/>
          <a:p>
            <a:pPr algn="ctr">
              <a:lnSpc>
                <a:spcPts val="19060"/>
              </a:lnSpc>
            </a:pPr>
            <a:r>
              <a:rPr lang="en-US" sz="16800" dirty="0">
                <a:solidFill>
                  <a:srgbClr val="000000"/>
                </a:solidFill>
                <a:latin typeface="Sifonn"/>
                <a:ea typeface="Sifonn"/>
                <a:cs typeface="Sifonn"/>
                <a:sym typeface="Sifonn"/>
              </a:rPr>
              <a:t>TÍTULO DO TRABALHO EM LETRAS MAIÚSCULAS</a:t>
            </a:r>
          </a:p>
          <a:p>
            <a:pPr algn="ctr">
              <a:lnSpc>
                <a:spcPts val="19060"/>
              </a:lnSpc>
            </a:pPr>
            <a:endParaRPr lang="en-US" sz="16800" dirty="0">
              <a:solidFill>
                <a:srgbClr val="000000"/>
              </a:solidFill>
              <a:latin typeface="Sifonn"/>
              <a:ea typeface="Sifonn"/>
              <a:cs typeface="Sifonn"/>
              <a:sym typeface="Sifonn"/>
            </a:endParaRPr>
          </a:p>
        </p:txBody>
      </p:sp>
      <p:sp>
        <p:nvSpPr>
          <p:cNvPr id="58" name="TextBox 58"/>
          <p:cNvSpPr txBox="1"/>
          <p:nvPr/>
        </p:nvSpPr>
        <p:spPr>
          <a:xfrm>
            <a:off x="10791699" y="18298523"/>
            <a:ext cx="28390640" cy="4001095"/>
          </a:xfrm>
          <a:prstGeom prst="rect">
            <a:avLst/>
          </a:prstGeom>
        </p:spPr>
        <p:txBody>
          <a:bodyPr wrap="square" lIns="0" tIns="0" rIns="0" bIns="0" rtlCol="0" anchor="t">
            <a:spAutoFit/>
          </a:bodyPr>
          <a:lstStyle/>
          <a:p>
            <a:pPr algn="ctr">
              <a:lnSpc>
                <a:spcPts val="7844"/>
              </a:lnSpc>
            </a:pPr>
            <a:r>
              <a:rPr lang="en-US" sz="6600" dirty="0" err="1">
                <a:solidFill>
                  <a:srgbClr val="000000"/>
                </a:solidFill>
                <a:latin typeface="Sifonn"/>
                <a:ea typeface="Sifonn"/>
                <a:cs typeface="Sifonn"/>
                <a:sym typeface="Sifonn"/>
              </a:rPr>
              <a:t>Autor@s</a:t>
            </a:r>
            <a:r>
              <a:rPr lang="en-US" sz="6600" dirty="0">
                <a:solidFill>
                  <a:srgbClr val="000000"/>
                </a:solidFill>
                <a:latin typeface="Sifonn"/>
                <a:ea typeface="Sifonn"/>
                <a:cs typeface="Sifonn"/>
                <a:sym typeface="Sifonn"/>
              </a:rPr>
              <a:t>:</a:t>
            </a:r>
          </a:p>
          <a:p>
            <a:pPr algn="ctr">
              <a:lnSpc>
                <a:spcPts val="7844"/>
              </a:lnSpc>
            </a:pPr>
            <a:r>
              <a:rPr lang="en-US" sz="6600" dirty="0">
                <a:solidFill>
                  <a:srgbClr val="000000"/>
                </a:solidFill>
                <a:latin typeface="Sifonn"/>
                <a:ea typeface="Sifonn"/>
                <a:cs typeface="Sifonn"/>
                <a:sym typeface="Sifonn"/>
              </a:rPr>
              <a:t>Nome </a:t>
            </a:r>
            <a:r>
              <a:rPr lang="en-US" sz="6600" dirty="0" err="1">
                <a:solidFill>
                  <a:srgbClr val="000000"/>
                </a:solidFill>
                <a:latin typeface="Sifonn"/>
                <a:ea typeface="Sifonn"/>
                <a:cs typeface="Sifonn"/>
                <a:sym typeface="Sifonn"/>
              </a:rPr>
              <a:t>completo</a:t>
            </a:r>
            <a:r>
              <a:rPr lang="en-US" sz="6600" dirty="0">
                <a:solidFill>
                  <a:srgbClr val="000000"/>
                </a:solidFill>
                <a:latin typeface="Sifonn"/>
                <a:ea typeface="Sifonn"/>
                <a:cs typeface="Sifonn"/>
                <a:sym typeface="Sifonn"/>
              </a:rPr>
              <a:t> d@ </a:t>
            </a:r>
            <a:r>
              <a:rPr lang="en-US" sz="6600" dirty="0" err="1">
                <a:solidFill>
                  <a:srgbClr val="000000"/>
                </a:solidFill>
                <a:latin typeface="Sifonn"/>
                <a:ea typeface="Sifonn"/>
                <a:cs typeface="Sifonn"/>
                <a:sym typeface="Sifonn"/>
              </a:rPr>
              <a:t>autor@s</a:t>
            </a:r>
            <a:r>
              <a:rPr lang="en-US" sz="6600" dirty="0">
                <a:solidFill>
                  <a:srgbClr val="000000"/>
                </a:solidFill>
                <a:latin typeface="Sifonn"/>
                <a:ea typeface="Sifonn"/>
                <a:cs typeface="Sifonn"/>
                <a:sym typeface="Sifonn"/>
              </a:rPr>
              <a:t> (SIGLA DA INST.)</a:t>
            </a:r>
          </a:p>
          <a:p>
            <a:pPr algn="ctr">
              <a:lnSpc>
                <a:spcPts val="7844"/>
              </a:lnSpc>
            </a:pPr>
            <a:r>
              <a:rPr lang="en-US" sz="6600" dirty="0">
                <a:solidFill>
                  <a:srgbClr val="000000"/>
                </a:solidFill>
                <a:latin typeface="Sifonn"/>
                <a:ea typeface="Sifonn"/>
                <a:cs typeface="Sifonn"/>
                <a:sym typeface="Sifonn"/>
              </a:rPr>
              <a:t>Nome </a:t>
            </a:r>
            <a:r>
              <a:rPr lang="en-US" sz="6600" dirty="0" err="1">
                <a:solidFill>
                  <a:srgbClr val="000000"/>
                </a:solidFill>
                <a:latin typeface="Sifonn"/>
                <a:ea typeface="Sifonn"/>
                <a:cs typeface="Sifonn"/>
                <a:sym typeface="Sifonn"/>
              </a:rPr>
              <a:t>completo</a:t>
            </a:r>
            <a:r>
              <a:rPr lang="en-US" sz="6600" dirty="0">
                <a:solidFill>
                  <a:srgbClr val="000000"/>
                </a:solidFill>
                <a:latin typeface="Sifonn"/>
                <a:ea typeface="Sifonn"/>
                <a:cs typeface="Sifonn"/>
                <a:sym typeface="Sifonn"/>
              </a:rPr>
              <a:t> d@ </a:t>
            </a:r>
            <a:r>
              <a:rPr lang="en-US" sz="6600" dirty="0" err="1">
                <a:solidFill>
                  <a:srgbClr val="000000"/>
                </a:solidFill>
                <a:latin typeface="Sifonn"/>
                <a:ea typeface="Sifonn"/>
                <a:cs typeface="Sifonn"/>
                <a:sym typeface="Sifonn"/>
              </a:rPr>
              <a:t>autor@s</a:t>
            </a:r>
            <a:r>
              <a:rPr lang="en-US" sz="6600" dirty="0">
                <a:solidFill>
                  <a:srgbClr val="000000"/>
                </a:solidFill>
                <a:latin typeface="Sifonn"/>
                <a:ea typeface="Sifonn"/>
                <a:cs typeface="Sifonn"/>
                <a:sym typeface="Sifonn"/>
              </a:rPr>
              <a:t> (SIGLA DA INST.)</a:t>
            </a:r>
          </a:p>
          <a:p>
            <a:pPr algn="ctr">
              <a:lnSpc>
                <a:spcPts val="7844"/>
              </a:lnSpc>
            </a:pPr>
            <a:r>
              <a:rPr lang="en-US" sz="6600" dirty="0">
                <a:solidFill>
                  <a:srgbClr val="000000"/>
                </a:solidFill>
                <a:latin typeface="Sifonn"/>
                <a:ea typeface="Sifonn"/>
                <a:cs typeface="Sifonn"/>
                <a:sym typeface="Sifonn"/>
              </a:rPr>
              <a:t>Nome </a:t>
            </a:r>
            <a:r>
              <a:rPr lang="en-US" sz="6600" dirty="0" err="1">
                <a:solidFill>
                  <a:srgbClr val="000000"/>
                </a:solidFill>
                <a:latin typeface="Sifonn"/>
                <a:ea typeface="Sifonn"/>
                <a:cs typeface="Sifonn"/>
                <a:sym typeface="Sifonn"/>
              </a:rPr>
              <a:t>completo</a:t>
            </a:r>
            <a:r>
              <a:rPr lang="en-US" sz="6600" dirty="0">
                <a:solidFill>
                  <a:srgbClr val="000000"/>
                </a:solidFill>
                <a:latin typeface="Sifonn"/>
                <a:ea typeface="Sifonn"/>
                <a:cs typeface="Sifonn"/>
                <a:sym typeface="Sifonn"/>
              </a:rPr>
              <a:t> d@ </a:t>
            </a:r>
            <a:r>
              <a:rPr lang="en-US" sz="6600" dirty="0" err="1">
                <a:solidFill>
                  <a:srgbClr val="000000"/>
                </a:solidFill>
                <a:latin typeface="Sifonn"/>
                <a:ea typeface="Sifonn"/>
                <a:cs typeface="Sifonn"/>
                <a:sym typeface="Sifonn"/>
              </a:rPr>
              <a:t>autor@s</a:t>
            </a:r>
            <a:r>
              <a:rPr lang="en-US" sz="6600" dirty="0">
                <a:solidFill>
                  <a:srgbClr val="000000"/>
                </a:solidFill>
                <a:latin typeface="Sifonn"/>
                <a:ea typeface="Sifonn"/>
                <a:cs typeface="Sifonn"/>
                <a:sym typeface="Sifonn"/>
              </a:rPr>
              <a:t> (SIGLA DA INST.)</a:t>
            </a:r>
          </a:p>
        </p:txBody>
      </p:sp>
      <p:sp>
        <p:nvSpPr>
          <p:cNvPr id="59" name="TextBox 59"/>
          <p:cNvSpPr txBox="1"/>
          <p:nvPr/>
        </p:nvSpPr>
        <p:spPr>
          <a:xfrm>
            <a:off x="15263746" y="1344220"/>
            <a:ext cx="33960009" cy="3399198"/>
          </a:xfrm>
          <a:prstGeom prst="rect">
            <a:avLst/>
          </a:prstGeom>
        </p:spPr>
        <p:txBody>
          <a:bodyPr lIns="0" tIns="0" rIns="0" bIns="0" rtlCol="0" anchor="t">
            <a:spAutoFit/>
          </a:bodyPr>
          <a:lstStyle/>
          <a:p>
            <a:pPr algn="r">
              <a:lnSpc>
                <a:spcPts val="13398"/>
              </a:lnSpc>
            </a:pPr>
            <a:r>
              <a:rPr lang="en-US" sz="11165" dirty="0">
                <a:solidFill>
                  <a:srgbClr val="000000"/>
                </a:solidFill>
                <a:latin typeface="Sifonn"/>
                <a:ea typeface="Sifonn"/>
                <a:cs typeface="Sifonn"/>
                <a:sym typeface="Sifonn"/>
              </a:rPr>
              <a:t>V ENCONTRO DE EDUCAÇÃO MATEMÁTICA DO VALE DO SÃO FRANCISCO</a:t>
            </a:r>
          </a:p>
        </p:txBody>
      </p:sp>
      <p:sp>
        <p:nvSpPr>
          <p:cNvPr id="60" name="Freeform 60"/>
          <p:cNvSpPr/>
          <p:nvPr/>
        </p:nvSpPr>
        <p:spPr>
          <a:xfrm>
            <a:off x="26655011" y="26404400"/>
            <a:ext cx="12527328" cy="2573668"/>
          </a:xfrm>
          <a:custGeom>
            <a:avLst/>
            <a:gdLst/>
            <a:ahLst/>
            <a:cxnLst/>
            <a:rect l="l" t="t" r="r" b="b"/>
            <a:pathLst>
              <a:path w="11917728" h="2476831">
                <a:moveTo>
                  <a:pt x="0" y="0"/>
                </a:moveTo>
                <a:lnTo>
                  <a:pt x="11917728" y="0"/>
                </a:lnTo>
                <a:lnTo>
                  <a:pt x="11917728" y="2476831"/>
                </a:lnTo>
                <a:lnTo>
                  <a:pt x="0" y="2476831"/>
                </a:lnTo>
                <a:lnTo>
                  <a:pt x="0" y="0"/>
                </a:lnTo>
                <a:close/>
              </a:path>
            </a:pathLst>
          </a:custGeom>
          <a:blipFill>
            <a:blip r:embed="rId4"/>
            <a:stretch>
              <a:fillRect t="-49925" r="-163583" b="-12730"/>
            </a:stretch>
          </a:blipFill>
        </p:spPr>
        <p:txBody>
          <a:bodyPr/>
          <a:lstStyle/>
          <a:p>
            <a:endParaRPr lang="pt-BR"/>
          </a:p>
        </p:txBody>
      </p:sp>
      <p:sp>
        <p:nvSpPr>
          <p:cNvPr id="61" name="Freeform 61"/>
          <p:cNvSpPr/>
          <p:nvPr/>
        </p:nvSpPr>
        <p:spPr>
          <a:xfrm>
            <a:off x="39838294" y="26604040"/>
            <a:ext cx="3635494" cy="3108738"/>
          </a:xfrm>
          <a:custGeom>
            <a:avLst/>
            <a:gdLst/>
            <a:ahLst/>
            <a:cxnLst/>
            <a:rect l="l" t="t" r="r" b="b"/>
            <a:pathLst>
              <a:path w="3458585" h="2991768">
                <a:moveTo>
                  <a:pt x="0" y="0"/>
                </a:moveTo>
                <a:lnTo>
                  <a:pt x="3458584" y="0"/>
                </a:lnTo>
                <a:lnTo>
                  <a:pt x="3458584" y="2991768"/>
                </a:lnTo>
                <a:lnTo>
                  <a:pt x="0" y="2991768"/>
                </a:lnTo>
                <a:lnTo>
                  <a:pt x="0" y="0"/>
                </a:lnTo>
                <a:close/>
              </a:path>
            </a:pathLst>
          </a:custGeom>
          <a:blipFill>
            <a:blip r:embed="rId5"/>
            <a:stretch>
              <a:fillRect l="-51170" t="-30202" r="-46268" b="-21961"/>
            </a:stretch>
          </a:blipFill>
        </p:spPr>
        <p:txBody>
          <a:bodyPr/>
          <a:lstStyle/>
          <a:p>
            <a:endParaRPr lang="pt-BR"/>
          </a:p>
        </p:txBody>
      </p:sp>
      <p:sp>
        <p:nvSpPr>
          <p:cNvPr id="62" name="TextBox 62"/>
          <p:cNvSpPr txBox="1"/>
          <p:nvPr/>
        </p:nvSpPr>
        <p:spPr>
          <a:xfrm>
            <a:off x="16597581" y="4748451"/>
            <a:ext cx="32626174" cy="3352408"/>
          </a:xfrm>
          <a:prstGeom prst="rect">
            <a:avLst/>
          </a:prstGeom>
        </p:spPr>
        <p:txBody>
          <a:bodyPr lIns="0" tIns="0" rIns="0" bIns="0" rtlCol="0" anchor="t">
            <a:spAutoFit/>
          </a:bodyPr>
          <a:lstStyle/>
          <a:p>
            <a:pPr algn="r">
              <a:lnSpc>
                <a:spcPts val="9169"/>
              </a:lnSpc>
            </a:pPr>
            <a:r>
              <a:rPr lang="en-US" sz="6742" dirty="0">
                <a:solidFill>
                  <a:srgbClr val="E67A3D"/>
                </a:solidFill>
                <a:latin typeface="Sifonn"/>
                <a:ea typeface="Sifonn"/>
                <a:cs typeface="Sifonn"/>
                <a:sym typeface="Sifonn"/>
              </a:rPr>
              <a:t>"</a:t>
            </a:r>
            <a:r>
              <a:rPr lang="en-US" sz="6742" dirty="0" err="1">
                <a:solidFill>
                  <a:srgbClr val="E67A3D"/>
                </a:solidFill>
                <a:latin typeface="Sifonn"/>
                <a:ea typeface="Sifonn"/>
                <a:cs typeface="Sifonn"/>
                <a:sym typeface="Sifonn"/>
              </a:rPr>
              <a:t>Educação</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Matemática</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em</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diálogo</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construindo</a:t>
            </a:r>
            <a:r>
              <a:rPr lang="en-US" sz="6742" dirty="0">
                <a:solidFill>
                  <a:srgbClr val="E67A3D"/>
                </a:solidFill>
                <a:latin typeface="Sifonn"/>
                <a:ea typeface="Sifonn"/>
                <a:cs typeface="Sifonn"/>
                <a:sym typeface="Sifonn"/>
              </a:rPr>
              <a:t> redes </a:t>
            </a:r>
            <a:r>
              <a:rPr lang="en-US" sz="6742" dirty="0" err="1">
                <a:solidFill>
                  <a:srgbClr val="E67A3D"/>
                </a:solidFill>
                <a:latin typeface="Sifonn"/>
                <a:ea typeface="Sifonn"/>
                <a:cs typeface="Sifonn"/>
                <a:sym typeface="Sifonn"/>
              </a:rPr>
              <a:t>na</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parceria</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Universidade</a:t>
            </a:r>
            <a:r>
              <a:rPr lang="en-US" sz="6742" dirty="0">
                <a:solidFill>
                  <a:srgbClr val="E67A3D"/>
                </a:solidFill>
                <a:latin typeface="Sifonn"/>
                <a:ea typeface="Sifonn"/>
                <a:cs typeface="Sifonn"/>
                <a:sym typeface="Sifonn"/>
              </a:rPr>
              <a:t>-Escola"</a:t>
            </a:r>
          </a:p>
          <a:p>
            <a:pPr algn="r">
              <a:lnSpc>
                <a:spcPts val="8192"/>
              </a:lnSpc>
            </a:pPr>
            <a:r>
              <a:rPr lang="en-US" sz="6023" dirty="0">
                <a:solidFill>
                  <a:srgbClr val="00BDCF"/>
                </a:solidFill>
                <a:latin typeface="Sifonn"/>
                <a:ea typeface="Sifonn"/>
                <a:cs typeface="Sifonn"/>
                <a:sym typeface="Sifonn"/>
              </a:rPr>
              <a:t>12 a 14 de </a:t>
            </a:r>
            <a:r>
              <a:rPr lang="en-US" sz="6023" dirty="0" err="1">
                <a:solidFill>
                  <a:srgbClr val="00BDCF"/>
                </a:solidFill>
                <a:latin typeface="Sifonn"/>
                <a:ea typeface="Sifonn"/>
                <a:cs typeface="Sifonn"/>
                <a:sym typeface="Sifonn"/>
              </a:rPr>
              <a:t>Novembro</a:t>
            </a:r>
            <a:r>
              <a:rPr lang="en-US" sz="6023" dirty="0">
                <a:solidFill>
                  <a:srgbClr val="00BDCF"/>
                </a:solidFill>
                <a:latin typeface="Sifonn"/>
                <a:ea typeface="Sifonn"/>
                <a:cs typeface="Sifonn"/>
                <a:sym typeface="Sifonn"/>
              </a:rPr>
              <a:t> de 2025, Petrolina-PE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m 62" descr="Uma imagem contendo Padrão do plano de fundo&#10;&#10;O conteúdo gerado por IA pode estar incorreto.">
            <a:extLst>
              <a:ext uri="{FF2B5EF4-FFF2-40B4-BE49-F238E27FC236}">
                <a16:creationId xmlns:a16="http://schemas.microsoft.com/office/drawing/2014/main" id="{6D239177-5E9F-9FB5-4E64-4C50536309D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51117500" cy="30594299"/>
          </a:xfrm>
          <a:prstGeom prst="rect">
            <a:avLst/>
          </a:prstGeom>
        </p:spPr>
      </p:pic>
      <p:grpSp>
        <p:nvGrpSpPr>
          <p:cNvPr id="13" name="Group 13"/>
          <p:cNvGrpSpPr/>
          <p:nvPr/>
        </p:nvGrpSpPr>
        <p:grpSpPr>
          <a:xfrm>
            <a:off x="44809106" y="980826"/>
            <a:ext cx="6261526" cy="4718344"/>
            <a:chOff x="145261" y="-271912"/>
            <a:chExt cx="8348701" cy="6291126"/>
          </a:xfrm>
        </p:grpSpPr>
        <p:grpSp>
          <p:nvGrpSpPr>
            <p:cNvPr id="14" name="Group 14"/>
            <p:cNvGrpSpPr/>
            <p:nvPr/>
          </p:nvGrpSpPr>
          <p:grpSpPr>
            <a:xfrm rot="-1707943">
              <a:off x="911889" y="1732300"/>
              <a:ext cx="2239005" cy="1932419"/>
              <a:chOff x="0" y="0"/>
              <a:chExt cx="812800" cy="701504"/>
            </a:xfrm>
          </p:grpSpPr>
          <p:sp>
            <p:nvSpPr>
              <p:cNvPr id="15" name="Freeform 15"/>
              <p:cNvSpPr/>
              <p:nvPr/>
            </p:nvSpPr>
            <p:spPr>
              <a:xfrm>
                <a:off x="0" y="0"/>
                <a:ext cx="812800" cy="701504"/>
              </a:xfrm>
              <a:custGeom>
                <a:avLst/>
                <a:gdLst/>
                <a:ahLst/>
                <a:cxnLst/>
                <a:rect l="l" t="t" r="r" b="b"/>
                <a:pathLst>
                  <a:path w="812800" h="701504">
                    <a:moveTo>
                      <a:pt x="203200" y="0"/>
                    </a:moveTo>
                    <a:lnTo>
                      <a:pt x="609600" y="0"/>
                    </a:lnTo>
                    <a:lnTo>
                      <a:pt x="812800" y="701504"/>
                    </a:lnTo>
                    <a:lnTo>
                      <a:pt x="0" y="701504"/>
                    </a:lnTo>
                    <a:lnTo>
                      <a:pt x="203200" y="0"/>
                    </a:lnTo>
                    <a:close/>
                  </a:path>
                </a:pathLst>
              </a:custGeom>
              <a:solidFill>
                <a:srgbClr val="FFFFFF"/>
              </a:solidFill>
            </p:spPr>
            <p:txBody>
              <a:bodyPr/>
              <a:lstStyle/>
              <a:p>
                <a:endParaRPr lang="pt-BR"/>
              </a:p>
            </p:txBody>
          </p:sp>
          <p:sp>
            <p:nvSpPr>
              <p:cNvPr id="16" name="TextBox 16"/>
              <p:cNvSpPr txBox="1"/>
              <p:nvPr/>
            </p:nvSpPr>
            <p:spPr>
              <a:xfrm>
                <a:off x="127000" y="-9525"/>
                <a:ext cx="558800" cy="711029"/>
              </a:xfrm>
              <a:prstGeom prst="rect">
                <a:avLst/>
              </a:prstGeom>
            </p:spPr>
            <p:txBody>
              <a:bodyPr lIns="273049" tIns="273049" rIns="273049" bIns="273049" rtlCol="0" anchor="ctr"/>
              <a:lstStyle/>
              <a:p>
                <a:pPr algn="ctr">
                  <a:lnSpc>
                    <a:spcPts val="107"/>
                  </a:lnSpc>
                  <a:spcBef>
                    <a:spcPct val="0"/>
                  </a:spcBef>
                </a:pPr>
                <a:endParaRPr/>
              </a:p>
            </p:txBody>
          </p:sp>
        </p:grpSp>
        <p:grpSp>
          <p:nvGrpSpPr>
            <p:cNvPr id="17" name="Group 17"/>
            <p:cNvGrpSpPr/>
            <p:nvPr/>
          </p:nvGrpSpPr>
          <p:grpSpPr>
            <a:xfrm rot="-350156">
              <a:off x="2124640" y="109480"/>
              <a:ext cx="2239005" cy="1679253"/>
              <a:chOff x="0" y="0"/>
              <a:chExt cx="812800" cy="609600"/>
            </a:xfrm>
          </p:grpSpPr>
          <p:sp>
            <p:nvSpPr>
              <p:cNvPr id="18" name="Freeform 18"/>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19" name="TextBox 19"/>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0" name="Group 20"/>
            <p:cNvGrpSpPr/>
            <p:nvPr/>
          </p:nvGrpSpPr>
          <p:grpSpPr>
            <a:xfrm rot="-9820195">
              <a:off x="3440866" y="903299"/>
              <a:ext cx="1951047" cy="1679253"/>
              <a:chOff x="0" y="0"/>
              <a:chExt cx="708266" cy="609600"/>
            </a:xfrm>
          </p:grpSpPr>
          <p:sp>
            <p:nvSpPr>
              <p:cNvPr id="21" name="Freeform 21"/>
              <p:cNvSpPr/>
              <p:nvPr/>
            </p:nvSpPr>
            <p:spPr>
              <a:xfrm>
                <a:off x="0" y="0"/>
                <a:ext cx="708266" cy="609600"/>
              </a:xfrm>
              <a:custGeom>
                <a:avLst/>
                <a:gdLst/>
                <a:ahLst/>
                <a:cxnLst/>
                <a:rect l="l" t="t" r="r" b="b"/>
                <a:pathLst>
                  <a:path w="708266" h="609600">
                    <a:moveTo>
                      <a:pt x="203200" y="0"/>
                    </a:moveTo>
                    <a:lnTo>
                      <a:pt x="505066" y="0"/>
                    </a:lnTo>
                    <a:lnTo>
                      <a:pt x="708266" y="609600"/>
                    </a:lnTo>
                    <a:lnTo>
                      <a:pt x="0" y="609600"/>
                    </a:lnTo>
                    <a:lnTo>
                      <a:pt x="203200" y="0"/>
                    </a:lnTo>
                    <a:close/>
                  </a:path>
                </a:pathLst>
              </a:custGeom>
              <a:solidFill>
                <a:srgbClr val="FFFFFF"/>
              </a:solidFill>
            </p:spPr>
            <p:txBody>
              <a:bodyPr/>
              <a:lstStyle/>
              <a:p>
                <a:endParaRPr lang="pt-BR"/>
              </a:p>
            </p:txBody>
          </p:sp>
          <p:sp>
            <p:nvSpPr>
              <p:cNvPr id="22" name="TextBox 22"/>
              <p:cNvSpPr txBox="1"/>
              <p:nvPr/>
            </p:nvSpPr>
            <p:spPr>
              <a:xfrm>
                <a:off x="127000" y="-9525"/>
                <a:ext cx="454266"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3" name="Group 23"/>
            <p:cNvGrpSpPr/>
            <p:nvPr/>
          </p:nvGrpSpPr>
          <p:grpSpPr>
            <a:xfrm rot="1506509">
              <a:off x="4693711" y="1058586"/>
              <a:ext cx="2239005" cy="1679253"/>
              <a:chOff x="0" y="0"/>
              <a:chExt cx="812800" cy="609600"/>
            </a:xfrm>
          </p:grpSpPr>
          <p:sp>
            <p:nvSpPr>
              <p:cNvPr id="24" name="Freeform 24"/>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5" name="TextBox 25"/>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6" name="Group 26"/>
            <p:cNvGrpSpPr/>
            <p:nvPr/>
          </p:nvGrpSpPr>
          <p:grpSpPr>
            <a:xfrm rot="855124">
              <a:off x="5609250" y="2293916"/>
              <a:ext cx="2239005" cy="1679253"/>
              <a:chOff x="0" y="0"/>
              <a:chExt cx="812800" cy="609600"/>
            </a:xfrm>
          </p:grpSpPr>
          <p:sp>
            <p:nvSpPr>
              <p:cNvPr id="27" name="Freeform 27"/>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8" name="TextBox 28"/>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9" name="Group 29"/>
            <p:cNvGrpSpPr/>
            <p:nvPr/>
          </p:nvGrpSpPr>
          <p:grpSpPr>
            <a:xfrm rot="5139794">
              <a:off x="6160425" y="3397176"/>
              <a:ext cx="1870653" cy="2796420"/>
              <a:chOff x="0" y="0"/>
              <a:chExt cx="679082" cy="1015152"/>
            </a:xfrm>
          </p:grpSpPr>
          <p:sp>
            <p:nvSpPr>
              <p:cNvPr id="30" name="Freeform 30"/>
              <p:cNvSpPr/>
              <p:nvPr/>
            </p:nvSpPr>
            <p:spPr>
              <a:xfrm>
                <a:off x="0" y="0"/>
                <a:ext cx="679082" cy="1015152"/>
              </a:xfrm>
              <a:custGeom>
                <a:avLst/>
                <a:gdLst/>
                <a:ahLst/>
                <a:cxnLst/>
                <a:rect l="l" t="t" r="r" b="b"/>
                <a:pathLst>
                  <a:path w="679082" h="1015152">
                    <a:moveTo>
                      <a:pt x="203200" y="0"/>
                    </a:moveTo>
                    <a:lnTo>
                      <a:pt x="475882" y="0"/>
                    </a:lnTo>
                    <a:lnTo>
                      <a:pt x="679082" y="1015152"/>
                    </a:lnTo>
                    <a:lnTo>
                      <a:pt x="0" y="1015152"/>
                    </a:lnTo>
                    <a:lnTo>
                      <a:pt x="203200" y="0"/>
                    </a:lnTo>
                    <a:close/>
                  </a:path>
                </a:pathLst>
              </a:custGeom>
              <a:solidFill>
                <a:srgbClr val="FFFFFF"/>
              </a:solidFill>
            </p:spPr>
            <p:txBody>
              <a:bodyPr/>
              <a:lstStyle/>
              <a:p>
                <a:endParaRPr lang="pt-BR"/>
              </a:p>
            </p:txBody>
          </p:sp>
          <p:sp>
            <p:nvSpPr>
              <p:cNvPr id="31" name="TextBox 31"/>
              <p:cNvSpPr txBox="1"/>
              <p:nvPr/>
            </p:nvSpPr>
            <p:spPr>
              <a:xfrm>
                <a:off x="127000" y="-9525"/>
                <a:ext cx="425082" cy="1024677"/>
              </a:xfrm>
              <a:prstGeom prst="rect">
                <a:avLst/>
              </a:prstGeom>
            </p:spPr>
            <p:txBody>
              <a:bodyPr lIns="273049" tIns="273049" rIns="273049" bIns="273049" rtlCol="0" anchor="ctr"/>
              <a:lstStyle/>
              <a:p>
                <a:pPr algn="ctr">
                  <a:lnSpc>
                    <a:spcPts val="107"/>
                  </a:lnSpc>
                  <a:spcBef>
                    <a:spcPct val="0"/>
                  </a:spcBef>
                </a:pPr>
                <a:endParaRPr/>
              </a:p>
            </p:txBody>
          </p:sp>
        </p:grpSp>
        <p:grpSp>
          <p:nvGrpSpPr>
            <p:cNvPr id="32" name="Group 32"/>
            <p:cNvGrpSpPr/>
            <p:nvPr/>
          </p:nvGrpSpPr>
          <p:grpSpPr>
            <a:xfrm rot="10696127">
              <a:off x="4252161" y="4356314"/>
              <a:ext cx="2458750" cy="1662900"/>
              <a:chOff x="0" y="0"/>
              <a:chExt cx="892572" cy="603664"/>
            </a:xfrm>
          </p:grpSpPr>
          <p:sp>
            <p:nvSpPr>
              <p:cNvPr id="33" name="Freeform 33"/>
              <p:cNvSpPr/>
              <p:nvPr/>
            </p:nvSpPr>
            <p:spPr>
              <a:xfrm>
                <a:off x="0" y="0"/>
                <a:ext cx="892572" cy="603664"/>
              </a:xfrm>
              <a:custGeom>
                <a:avLst/>
                <a:gdLst/>
                <a:ahLst/>
                <a:cxnLst/>
                <a:rect l="l" t="t" r="r" b="b"/>
                <a:pathLst>
                  <a:path w="892572" h="603664">
                    <a:moveTo>
                      <a:pt x="203200" y="0"/>
                    </a:moveTo>
                    <a:lnTo>
                      <a:pt x="689372" y="0"/>
                    </a:lnTo>
                    <a:lnTo>
                      <a:pt x="892572" y="603664"/>
                    </a:lnTo>
                    <a:lnTo>
                      <a:pt x="0" y="603664"/>
                    </a:lnTo>
                    <a:lnTo>
                      <a:pt x="203200" y="0"/>
                    </a:lnTo>
                    <a:close/>
                  </a:path>
                </a:pathLst>
              </a:custGeom>
              <a:solidFill>
                <a:srgbClr val="FFFFFF"/>
              </a:solidFill>
            </p:spPr>
            <p:txBody>
              <a:bodyPr/>
              <a:lstStyle/>
              <a:p>
                <a:endParaRPr lang="pt-BR"/>
              </a:p>
            </p:txBody>
          </p:sp>
          <p:sp>
            <p:nvSpPr>
              <p:cNvPr id="34" name="TextBox 34"/>
              <p:cNvSpPr txBox="1"/>
              <p:nvPr/>
            </p:nvSpPr>
            <p:spPr>
              <a:xfrm>
                <a:off x="127000" y="-9525"/>
                <a:ext cx="638572" cy="613189"/>
              </a:xfrm>
              <a:prstGeom prst="rect">
                <a:avLst/>
              </a:prstGeom>
            </p:spPr>
            <p:txBody>
              <a:bodyPr lIns="273049" tIns="273049" rIns="273049" bIns="273049" rtlCol="0" anchor="ctr"/>
              <a:lstStyle/>
              <a:p>
                <a:pPr algn="ctr">
                  <a:lnSpc>
                    <a:spcPts val="107"/>
                  </a:lnSpc>
                  <a:spcBef>
                    <a:spcPct val="0"/>
                  </a:spcBef>
                </a:pPr>
                <a:endParaRPr/>
              </a:p>
            </p:txBody>
          </p:sp>
        </p:grpSp>
        <p:grpSp>
          <p:nvGrpSpPr>
            <p:cNvPr id="35" name="Group 35"/>
            <p:cNvGrpSpPr/>
            <p:nvPr/>
          </p:nvGrpSpPr>
          <p:grpSpPr>
            <a:xfrm rot="792804">
              <a:off x="2940903" y="3965144"/>
              <a:ext cx="1987992" cy="1440589"/>
              <a:chOff x="0" y="0"/>
              <a:chExt cx="721678" cy="522960"/>
            </a:xfrm>
          </p:grpSpPr>
          <p:sp>
            <p:nvSpPr>
              <p:cNvPr id="36" name="Freeform 36"/>
              <p:cNvSpPr/>
              <p:nvPr/>
            </p:nvSpPr>
            <p:spPr>
              <a:xfrm>
                <a:off x="0" y="0"/>
                <a:ext cx="721678" cy="522960"/>
              </a:xfrm>
              <a:custGeom>
                <a:avLst/>
                <a:gdLst/>
                <a:ahLst/>
                <a:cxnLst/>
                <a:rect l="l" t="t" r="r" b="b"/>
                <a:pathLst>
                  <a:path w="721678" h="522960">
                    <a:moveTo>
                      <a:pt x="203200" y="0"/>
                    </a:moveTo>
                    <a:lnTo>
                      <a:pt x="518478" y="0"/>
                    </a:lnTo>
                    <a:lnTo>
                      <a:pt x="721678" y="522960"/>
                    </a:lnTo>
                    <a:lnTo>
                      <a:pt x="0" y="522960"/>
                    </a:lnTo>
                    <a:lnTo>
                      <a:pt x="203200" y="0"/>
                    </a:lnTo>
                    <a:close/>
                  </a:path>
                </a:pathLst>
              </a:custGeom>
              <a:solidFill>
                <a:srgbClr val="FFFFFF"/>
              </a:solidFill>
            </p:spPr>
            <p:txBody>
              <a:bodyPr/>
              <a:lstStyle/>
              <a:p>
                <a:endParaRPr lang="pt-BR"/>
              </a:p>
            </p:txBody>
          </p:sp>
          <p:sp>
            <p:nvSpPr>
              <p:cNvPr id="37" name="TextBox 37"/>
              <p:cNvSpPr txBox="1"/>
              <p:nvPr/>
            </p:nvSpPr>
            <p:spPr>
              <a:xfrm>
                <a:off x="127000" y="-9525"/>
                <a:ext cx="467678"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38" name="Group 38"/>
            <p:cNvGrpSpPr/>
            <p:nvPr/>
          </p:nvGrpSpPr>
          <p:grpSpPr>
            <a:xfrm rot="9976673">
              <a:off x="998412" y="4314942"/>
              <a:ext cx="2706446" cy="1440589"/>
              <a:chOff x="0" y="0"/>
              <a:chExt cx="982490" cy="522960"/>
            </a:xfrm>
          </p:grpSpPr>
          <p:sp>
            <p:nvSpPr>
              <p:cNvPr id="39" name="Freeform 39"/>
              <p:cNvSpPr/>
              <p:nvPr/>
            </p:nvSpPr>
            <p:spPr>
              <a:xfrm>
                <a:off x="0" y="0"/>
                <a:ext cx="982490" cy="522960"/>
              </a:xfrm>
              <a:custGeom>
                <a:avLst/>
                <a:gdLst/>
                <a:ahLst/>
                <a:cxnLst/>
                <a:rect l="l" t="t" r="r" b="b"/>
                <a:pathLst>
                  <a:path w="982490" h="522960">
                    <a:moveTo>
                      <a:pt x="203200" y="0"/>
                    </a:moveTo>
                    <a:lnTo>
                      <a:pt x="779290" y="0"/>
                    </a:lnTo>
                    <a:lnTo>
                      <a:pt x="982490" y="522960"/>
                    </a:lnTo>
                    <a:lnTo>
                      <a:pt x="0" y="522960"/>
                    </a:lnTo>
                    <a:lnTo>
                      <a:pt x="203200" y="0"/>
                    </a:lnTo>
                    <a:close/>
                  </a:path>
                </a:pathLst>
              </a:custGeom>
              <a:solidFill>
                <a:srgbClr val="FFFFFF"/>
              </a:solidFill>
            </p:spPr>
            <p:txBody>
              <a:bodyPr/>
              <a:lstStyle/>
              <a:p>
                <a:endParaRPr lang="pt-BR"/>
              </a:p>
            </p:txBody>
          </p:sp>
          <p:sp>
            <p:nvSpPr>
              <p:cNvPr id="40" name="TextBox 40"/>
              <p:cNvSpPr txBox="1"/>
              <p:nvPr/>
            </p:nvSpPr>
            <p:spPr>
              <a:xfrm>
                <a:off x="127000" y="-9525"/>
                <a:ext cx="728490"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1" name="Group 41"/>
            <p:cNvGrpSpPr/>
            <p:nvPr/>
          </p:nvGrpSpPr>
          <p:grpSpPr>
            <a:xfrm rot="-2987750">
              <a:off x="-38541" y="3057105"/>
              <a:ext cx="3321223" cy="1440589"/>
              <a:chOff x="0" y="0"/>
              <a:chExt cx="1205665" cy="522960"/>
            </a:xfrm>
          </p:grpSpPr>
          <p:sp>
            <p:nvSpPr>
              <p:cNvPr id="42" name="Freeform 42"/>
              <p:cNvSpPr/>
              <p:nvPr/>
            </p:nvSpPr>
            <p:spPr>
              <a:xfrm>
                <a:off x="0" y="0"/>
                <a:ext cx="1205665" cy="522960"/>
              </a:xfrm>
              <a:custGeom>
                <a:avLst/>
                <a:gdLst/>
                <a:ahLst/>
                <a:cxnLst/>
                <a:rect l="l" t="t" r="r" b="b"/>
                <a:pathLst>
                  <a:path w="1205665" h="522960">
                    <a:moveTo>
                      <a:pt x="203200" y="0"/>
                    </a:moveTo>
                    <a:lnTo>
                      <a:pt x="1002465" y="0"/>
                    </a:lnTo>
                    <a:lnTo>
                      <a:pt x="1205665" y="522960"/>
                    </a:lnTo>
                    <a:lnTo>
                      <a:pt x="0" y="522960"/>
                    </a:lnTo>
                    <a:lnTo>
                      <a:pt x="203200" y="0"/>
                    </a:lnTo>
                    <a:close/>
                  </a:path>
                </a:pathLst>
              </a:custGeom>
              <a:solidFill>
                <a:srgbClr val="FFFFFF"/>
              </a:solidFill>
            </p:spPr>
            <p:txBody>
              <a:bodyPr/>
              <a:lstStyle/>
              <a:p>
                <a:endParaRPr lang="pt-BR"/>
              </a:p>
            </p:txBody>
          </p:sp>
          <p:sp>
            <p:nvSpPr>
              <p:cNvPr id="43" name="TextBox 43"/>
              <p:cNvSpPr txBox="1"/>
              <p:nvPr/>
            </p:nvSpPr>
            <p:spPr>
              <a:xfrm>
                <a:off x="127000" y="-9525"/>
                <a:ext cx="951665"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4" name="Group 44"/>
            <p:cNvGrpSpPr/>
            <p:nvPr/>
          </p:nvGrpSpPr>
          <p:grpSpPr>
            <a:xfrm>
              <a:off x="2091725" y="1742926"/>
              <a:ext cx="4136509" cy="3282838"/>
              <a:chOff x="0" y="0"/>
              <a:chExt cx="1024161" cy="812800"/>
            </a:xfrm>
          </p:grpSpPr>
          <p:sp>
            <p:nvSpPr>
              <p:cNvPr id="45" name="Freeform 45"/>
              <p:cNvSpPr/>
              <p:nvPr/>
            </p:nvSpPr>
            <p:spPr>
              <a:xfrm>
                <a:off x="0" y="0"/>
                <a:ext cx="1024161" cy="812800"/>
              </a:xfrm>
              <a:custGeom>
                <a:avLst/>
                <a:gdLst/>
                <a:ahLst/>
                <a:cxnLst/>
                <a:rect l="l" t="t" r="r" b="b"/>
                <a:pathLst>
                  <a:path w="1024161" h="812800">
                    <a:moveTo>
                      <a:pt x="0" y="0"/>
                    </a:moveTo>
                    <a:lnTo>
                      <a:pt x="1024161" y="0"/>
                    </a:lnTo>
                    <a:lnTo>
                      <a:pt x="1024161" y="812800"/>
                    </a:lnTo>
                    <a:lnTo>
                      <a:pt x="0" y="812800"/>
                    </a:lnTo>
                    <a:close/>
                  </a:path>
                </a:pathLst>
              </a:custGeom>
              <a:solidFill>
                <a:srgbClr val="FFFFFF"/>
              </a:solidFill>
            </p:spPr>
            <p:txBody>
              <a:bodyPr/>
              <a:lstStyle/>
              <a:p>
                <a:endParaRPr lang="pt-BR"/>
              </a:p>
            </p:txBody>
          </p:sp>
          <p:sp>
            <p:nvSpPr>
              <p:cNvPr id="46" name="TextBox 46"/>
              <p:cNvSpPr txBox="1"/>
              <p:nvPr/>
            </p:nvSpPr>
            <p:spPr>
              <a:xfrm>
                <a:off x="0" y="-9525"/>
                <a:ext cx="1024161" cy="822325"/>
              </a:xfrm>
              <a:prstGeom prst="rect">
                <a:avLst/>
              </a:prstGeom>
            </p:spPr>
            <p:txBody>
              <a:bodyPr lIns="273049" tIns="273049" rIns="273049" bIns="273049" rtlCol="0" anchor="ctr"/>
              <a:lstStyle/>
              <a:p>
                <a:pPr algn="ctr">
                  <a:lnSpc>
                    <a:spcPts val="107"/>
                  </a:lnSpc>
                </a:pPr>
                <a:endParaRPr/>
              </a:p>
            </p:txBody>
          </p:sp>
        </p:grpSp>
        <p:grpSp>
          <p:nvGrpSpPr>
            <p:cNvPr id="47" name="Group 47"/>
            <p:cNvGrpSpPr/>
            <p:nvPr/>
          </p:nvGrpSpPr>
          <p:grpSpPr>
            <a:xfrm>
              <a:off x="4640950" y="2822969"/>
              <a:ext cx="2813383" cy="2364911"/>
              <a:chOff x="0" y="0"/>
              <a:chExt cx="696567" cy="585530"/>
            </a:xfrm>
          </p:grpSpPr>
          <p:sp>
            <p:nvSpPr>
              <p:cNvPr id="48" name="Freeform 48"/>
              <p:cNvSpPr/>
              <p:nvPr/>
            </p:nvSpPr>
            <p:spPr>
              <a:xfrm>
                <a:off x="0" y="0"/>
                <a:ext cx="696567" cy="585530"/>
              </a:xfrm>
              <a:custGeom>
                <a:avLst/>
                <a:gdLst/>
                <a:ahLst/>
                <a:cxnLst/>
                <a:rect l="l" t="t" r="r" b="b"/>
                <a:pathLst>
                  <a:path w="696567" h="585530">
                    <a:moveTo>
                      <a:pt x="0" y="0"/>
                    </a:moveTo>
                    <a:lnTo>
                      <a:pt x="696567" y="0"/>
                    </a:lnTo>
                    <a:lnTo>
                      <a:pt x="696567" y="585530"/>
                    </a:lnTo>
                    <a:lnTo>
                      <a:pt x="0" y="585530"/>
                    </a:lnTo>
                    <a:close/>
                  </a:path>
                </a:pathLst>
              </a:custGeom>
              <a:solidFill>
                <a:srgbClr val="FFFFFF"/>
              </a:solidFill>
            </p:spPr>
            <p:txBody>
              <a:bodyPr/>
              <a:lstStyle/>
              <a:p>
                <a:endParaRPr lang="pt-BR"/>
              </a:p>
            </p:txBody>
          </p:sp>
          <p:sp>
            <p:nvSpPr>
              <p:cNvPr id="49" name="TextBox 49"/>
              <p:cNvSpPr txBox="1"/>
              <p:nvPr/>
            </p:nvSpPr>
            <p:spPr>
              <a:xfrm>
                <a:off x="0" y="-9525"/>
                <a:ext cx="696567" cy="595055"/>
              </a:xfrm>
              <a:prstGeom prst="rect">
                <a:avLst/>
              </a:prstGeom>
            </p:spPr>
            <p:txBody>
              <a:bodyPr lIns="273049" tIns="273049" rIns="273049" bIns="273049" rtlCol="0" anchor="ctr"/>
              <a:lstStyle/>
              <a:p>
                <a:pPr algn="ctr">
                  <a:lnSpc>
                    <a:spcPts val="107"/>
                  </a:lnSpc>
                </a:pPr>
                <a:endParaRPr/>
              </a:p>
            </p:txBody>
          </p:sp>
        </p:grpSp>
        <p:grpSp>
          <p:nvGrpSpPr>
            <p:cNvPr id="50" name="Group 50"/>
            <p:cNvGrpSpPr/>
            <p:nvPr/>
          </p:nvGrpSpPr>
          <p:grpSpPr>
            <a:xfrm>
              <a:off x="3285923" y="1425168"/>
              <a:ext cx="657527" cy="1200672"/>
              <a:chOff x="0" y="0"/>
              <a:chExt cx="270142" cy="493291"/>
            </a:xfrm>
          </p:grpSpPr>
          <p:sp>
            <p:nvSpPr>
              <p:cNvPr id="51" name="Freeform 51"/>
              <p:cNvSpPr/>
              <p:nvPr/>
            </p:nvSpPr>
            <p:spPr>
              <a:xfrm>
                <a:off x="0" y="0"/>
                <a:ext cx="270142" cy="493291"/>
              </a:xfrm>
              <a:custGeom>
                <a:avLst/>
                <a:gdLst/>
                <a:ahLst/>
                <a:cxnLst/>
                <a:rect l="l" t="t" r="r" b="b"/>
                <a:pathLst>
                  <a:path w="270142" h="493291">
                    <a:moveTo>
                      <a:pt x="0" y="0"/>
                    </a:moveTo>
                    <a:lnTo>
                      <a:pt x="270142" y="0"/>
                    </a:lnTo>
                    <a:lnTo>
                      <a:pt x="270142" y="493291"/>
                    </a:lnTo>
                    <a:lnTo>
                      <a:pt x="0" y="493291"/>
                    </a:lnTo>
                    <a:close/>
                  </a:path>
                </a:pathLst>
              </a:custGeom>
              <a:solidFill>
                <a:srgbClr val="FFFFFF"/>
              </a:solidFill>
            </p:spPr>
            <p:txBody>
              <a:bodyPr/>
              <a:lstStyle/>
              <a:p>
                <a:endParaRPr lang="pt-BR"/>
              </a:p>
            </p:txBody>
          </p:sp>
          <p:sp>
            <p:nvSpPr>
              <p:cNvPr id="52" name="TextBox 52"/>
              <p:cNvSpPr txBox="1"/>
              <p:nvPr/>
            </p:nvSpPr>
            <p:spPr>
              <a:xfrm>
                <a:off x="0" y="-9525"/>
                <a:ext cx="270142" cy="502816"/>
              </a:xfrm>
              <a:prstGeom prst="rect">
                <a:avLst/>
              </a:prstGeom>
            </p:spPr>
            <p:txBody>
              <a:bodyPr lIns="55318" tIns="55318" rIns="55318" bIns="55318" rtlCol="0" anchor="ctr"/>
              <a:lstStyle/>
              <a:p>
                <a:pPr algn="ctr">
                  <a:lnSpc>
                    <a:spcPts val="646"/>
                  </a:lnSpc>
                  <a:spcBef>
                    <a:spcPct val="0"/>
                  </a:spcBef>
                </a:pPr>
                <a:endParaRPr/>
              </a:p>
            </p:txBody>
          </p:sp>
        </p:grpSp>
        <p:grpSp>
          <p:nvGrpSpPr>
            <p:cNvPr id="53" name="Group 53"/>
            <p:cNvGrpSpPr/>
            <p:nvPr/>
          </p:nvGrpSpPr>
          <p:grpSpPr>
            <a:xfrm>
              <a:off x="5404936" y="2025504"/>
              <a:ext cx="534085" cy="600336"/>
              <a:chOff x="0" y="0"/>
              <a:chExt cx="219427" cy="246646"/>
            </a:xfrm>
          </p:grpSpPr>
          <p:sp>
            <p:nvSpPr>
              <p:cNvPr id="54" name="Freeform 54"/>
              <p:cNvSpPr/>
              <p:nvPr/>
            </p:nvSpPr>
            <p:spPr>
              <a:xfrm>
                <a:off x="0" y="0"/>
                <a:ext cx="219427" cy="246646"/>
              </a:xfrm>
              <a:custGeom>
                <a:avLst/>
                <a:gdLst/>
                <a:ahLst/>
                <a:cxnLst/>
                <a:rect l="l" t="t" r="r" b="b"/>
                <a:pathLst>
                  <a:path w="219427" h="246646">
                    <a:moveTo>
                      <a:pt x="0" y="0"/>
                    </a:moveTo>
                    <a:lnTo>
                      <a:pt x="219427" y="0"/>
                    </a:lnTo>
                    <a:lnTo>
                      <a:pt x="219427" y="246646"/>
                    </a:lnTo>
                    <a:lnTo>
                      <a:pt x="0" y="246646"/>
                    </a:lnTo>
                    <a:close/>
                  </a:path>
                </a:pathLst>
              </a:custGeom>
              <a:solidFill>
                <a:srgbClr val="FFFFFF"/>
              </a:solidFill>
            </p:spPr>
            <p:txBody>
              <a:bodyPr/>
              <a:lstStyle/>
              <a:p>
                <a:endParaRPr lang="pt-BR"/>
              </a:p>
            </p:txBody>
          </p:sp>
          <p:sp>
            <p:nvSpPr>
              <p:cNvPr id="55" name="TextBox 55"/>
              <p:cNvSpPr txBox="1"/>
              <p:nvPr/>
            </p:nvSpPr>
            <p:spPr>
              <a:xfrm>
                <a:off x="0" y="-9525"/>
                <a:ext cx="219427" cy="256171"/>
              </a:xfrm>
              <a:prstGeom prst="rect">
                <a:avLst/>
              </a:prstGeom>
            </p:spPr>
            <p:txBody>
              <a:bodyPr lIns="55318" tIns="55318" rIns="55318" bIns="55318" rtlCol="0" anchor="ctr"/>
              <a:lstStyle/>
              <a:p>
                <a:pPr algn="ctr">
                  <a:lnSpc>
                    <a:spcPts val="646"/>
                  </a:lnSpc>
                  <a:spcBef>
                    <a:spcPct val="0"/>
                  </a:spcBef>
                </a:pPr>
                <a:endParaRPr/>
              </a:p>
            </p:txBody>
          </p:sp>
        </p:grpSp>
        <p:sp>
          <p:nvSpPr>
            <p:cNvPr id="56" name="Freeform 56"/>
            <p:cNvSpPr/>
            <p:nvPr/>
          </p:nvSpPr>
          <p:spPr>
            <a:xfrm>
              <a:off x="145261" y="-271912"/>
              <a:ext cx="7262371" cy="5515370"/>
            </a:xfrm>
            <a:custGeom>
              <a:avLst/>
              <a:gdLst/>
              <a:ahLst/>
              <a:cxnLst/>
              <a:rect l="l" t="t" r="r" b="b"/>
              <a:pathLst>
                <a:path w="7262372" h="5515369">
                  <a:moveTo>
                    <a:pt x="0" y="0"/>
                  </a:moveTo>
                  <a:lnTo>
                    <a:pt x="7262372" y="0"/>
                  </a:lnTo>
                  <a:lnTo>
                    <a:pt x="7262372" y="5515369"/>
                  </a:lnTo>
                  <a:lnTo>
                    <a:pt x="0" y="5515369"/>
                  </a:lnTo>
                  <a:lnTo>
                    <a:pt x="0" y="0"/>
                  </a:lnTo>
                  <a:close/>
                </a:path>
              </a:pathLst>
            </a:custGeom>
            <a:blipFill>
              <a:blip r:embed="rId3"/>
              <a:stretch>
                <a:fillRect l="-15548" t="-35151" r="-13494" b="-34765"/>
              </a:stretch>
            </a:blipFill>
          </p:spPr>
          <p:txBody>
            <a:bodyPr/>
            <a:lstStyle/>
            <a:p>
              <a:endParaRPr lang="pt-BR" dirty="0"/>
            </a:p>
          </p:txBody>
        </p:sp>
      </p:grpSp>
      <p:sp>
        <p:nvSpPr>
          <p:cNvPr id="57" name="TextBox 57"/>
          <p:cNvSpPr txBox="1"/>
          <p:nvPr/>
        </p:nvSpPr>
        <p:spPr>
          <a:xfrm>
            <a:off x="7219674" y="2591911"/>
            <a:ext cx="14083410" cy="1886011"/>
          </a:xfrm>
          <a:prstGeom prst="rect">
            <a:avLst/>
          </a:prstGeom>
        </p:spPr>
        <p:txBody>
          <a:bodyPr lIns="0" tIns="0" rIns="0" bIns="0" rtlCol="0" anchor="t">
            <a:spAutoFit/>
          </a:bodyPr>
          <a:lstStyle/>
          <a:p>
            <a:pPr algn="l">
              <a:lnSpc>
                <a:spcPts val="14557"/>
              </a:lnSpc>
            </a:pPr>
            <a:r>
              <a:rPr lang="en-US" sz="12882" dirty="0">
                <a:solidFill>
                  <a:srgbClr val="000000"/>
                </a:solidFill>
                <a:latin typeface="Sifonn"/>
                <a:ea typeface="Sifonn"/>
                <a:cs typeface="Sifonn"/>
                <a:sym typeface="Sifonn"/>
              </a:rPr>
              <a:t>INTRODUÇÃO</a:t>
            </a:r>
          </a:p>
        </p:txBody>
      </p:sp>
      <p:sp>
        <p:nvSpPr>
          <p:cNvPr id="58" name="TextBox 58"/>
          <p:cNvSpPr txBox="1"/>
          <p:nvPr/>
        </p:nvSpPr>
        <p:spPr>
          <a:xfrm>
            <a:off x="22846398" y="2103312"/>
            <a:ext cx="21656010" cy="2513509"/>
          </a:xfrm>
          <a:prstGeom prst="rect">
            <a:avLst/>
          </a:prstGeom>
        </p:spPr>
        <p:txBody>
          <a:bodyPr wrap="square" lIns="0" tIns="0" rIns="0" bIns="0" rtlCol="0" anchor="t">
            <a:spAutoFit/>
          </a:bodyPr>
          <a:lstStyle/>
          <a:p>
            <a:pPr algn="r">
              <a:lnSpc>
                <a:spcPts val="7111"/>
              </a:lnSpc>
            </a:pPr>
            <a:r>
              <a:rPr lang="en-US" sz="6600" dirty="0">
                <a:solidFill>
                  <a:srgbClr val="02375F"/>
                </a:solidFill>
                <a:latin typeface="Sifonn"/>
                <a:ea typeface="Sifonn"/>
                <a:cs typeface="Sifonn"/>
                <a:sym typeface="Sifonn"/>
              </a:rPr>
              <a:t>V ENCONTRO DE EDUCAÇÃO MATEMÁTICA DO VALE DO SÃO FRANCISCO</a:t>
            </a:r>
          </a:p>
          <a:p>
            <a:pPr algn="r">
              <a:lnSpc>
                <a:spcPts val="5358"/>
              </a:lnSpc>
            </a:pPr>
            <a:r>
              <a:rPr lang="en-US" sz="5400" dirty="0">
                <a:solidFill>
                  <a:srgbClr val="E67A3D"/>
                </a:solidFill>
                <a:latin typeface="Sifonn"/>
                <a:ea typeface="Sifonn"/>
                <a:cs typeface="Sifonn"/>
                <a:sym typeface="Sifonn"/>
              </a:rPr>
              <a:t>12 a 14 de </a:t>
            </a:r>
            <a:r>
              <a:rPr lang="en-US" sz="5400" dirty="0" err="1">
                <a:solidFill>
                  <a:srgbClr val="E67A3D"/>
                </a:solidFill>
                <a:latin typeface="Sifonn"/>
                <a:ea typeface="Sifonn"/>
                <a:cs typeface="Sifonn"/>
                <a:sym typeface="Sifonn"/>
              </a:rPr>
              <a:t>Novembro</a:t>
            </a:r>
            <a:r>
              <a:rPr lang="en-US" sz="5400" dirty="0">
                <a:solidFill>
                  <a:srgbClr val="E67A3D"/>
                </a:solidFill>
                <a:latin typeface="Sifonn"/>
                <a:ea typeface="Sifonn"/>
                <a:cs typeface="Sifonn"/>
                <a:sym typeface="Sifonn"/>
              </a:rPr>
              <a:t> de 2025, Petrolina-PE</a:t>
            </a:r>
          </a:p>
        </p:txBody>
      </p:sp>
      <p:sp>
        <p:nvSpPr>
          <p:cNvPr id="59" name="TextBox 59"/>
          <p:cNvSpPr txBox="1"/>
          <p:nvPr/>
        </p:nvSpPr>
        <p:spPr>
          <a:xfrm>
            <a:off x="7219674" y="6454376"/>
            <a:ext cx="37480486" cy="17874682"/>
          </a:xfrm>
          <a:prstGeom prst="rect">
            <a:avLst/>
          </a:prstGeom>
        </p:spPr>
        <p:txBody>
          <a:bodyPr wrap="square" lIns="0" tIns="0" rIns="0" bIns="0" rtlCol="0" anchor="t">
            <a:spAutoFit/>
          </a:bodyPr>
          <a:lstStyle/>
          <a:p>
            <a:pPr algn="just">
              <a:lnSpc>
                <a:spcPts val="11691"/>
              </a:lnSpc>
            </a:pPr>
            <a:r>
              <a:rPr lang="en-US" sz="8350" dirty="0">
                <a:solidFill>
                  <a:srgbClr val="000000"/>
                </a:solidFill>
                <a:latin typeface="Calibri (MS)"/>
                <a:ea typeface="Calibri (MS)"/>
                <a:cs typeface="Calibri (MS)"/>
                <a:sym typeface="Calibri (MS)"/>
              </a:rPr>
              <a:t>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905E-048E-C433-1CB6-F3C547482C5C}"/>
            </a:ext>
          </a:extLst>
        </p:cNvPr>
        <p:cNvGrpSpPr/>
        <p:nvPr/>
      </p:nvGrpSpPr>
      <p:grpSpPr>
        <a:xfrm>
          <a:off x="0" y="0"/>
          <a:ext cx="0" cy="0"/>
          <a:chOff x="0" y="0"/>
          <a:chExt cx="0" cy="0"/>
        </a:xfrm>
      </p:grpSpPr>
      <p:pic>
        <p:nvPicPr>
          <p:cNvPr id="63" name="Imagem 62" descr="Uma imagem contendo Padrão do plano de fundo&#10;&#10;O conteúdo gerado por IA pode estar incorreto.">
            <a:extLst>
              <a:ext uri="{FF2B5EF4-FFF2-40B4-BE49-F238E27FC236}">
                <a16:creationId xmlns:a16="http://schemas.microsoft.com/office/drawing/2014/main" id="{6C5E9DA0-C71A-B919-8173-6BF44AC6C59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51117500" cy="30594299"/>
          </a:xfrm>
          <a:prstGeom prst="rect">
            <a:avLst/>
          </a:prstGeom>
        </p:spPr>
      </p:pic>
      <p:grpSp>
        <p:nvGrpSpPr>
          <p:cNvPr id="13" name="Group 13">
            <a:extLst>
              <a:ext uri="{FF2B5EF4-FFF2-40B4-BE49-F238E27FC236}">
                <a16:creationId xmlns:a16="http://schemas.microsoft.com/office/drawing/2014/main" id="{22882DCC-B0F3-024A-A015-E258CC006839}"/>
              </a:ext>
            </a:extLst>
          </p:cNvPr>
          <p:cNvGrpSpPr/>
          <p:nvPr/>
        </p:nvGrpSpPr>
        <p:grpSpPr>
          <a:xfrm>
            <a:off x="44809106" y="980826"/>
            <a:ext cx="6261526" cy="4718344"/>
            <a:chOff x="145261" y="-271912"/>
            <a:chExt cx="8348701" cy="6291126"/>
          </a:xfrm>
        </p:grpSpPr>
        <p:grpSp>
          <p:nvGrpSpPr>
            <p:cNvPr id="14" name="Group 14">
              <a:extLst>
                <a:ext uri="{FF2B5EF4-FFF2-40B4-BE49-F238E27FC236}">
                  <a16:creationId xmlns:a16="http://schemas.microsoft.com/office/drawing/2014/main" id="{A805946A-0989-D2DE-E183-DB63D7086695}"/>
                </a:ext>
              </a:extLst>
            </p:cNvPr>
            <p:cNvGrpSpPr/>
            <p:nvPr/>
          </p:nvGrpSpPr>
          <p:grpSpPr>
            <a:xfrm rot="-1707943">
              <a:off x="911889" y="1732300"/>
              <a:ext cx="2239005" cy="1932419"/>
              <a:chOff x="0" y="0"/>
              <a:chExt cx="812800" cy="701504"/>
            </a:xfrm>
          </p:grpSpPr>
          <p:sp>
            <p:nvSpPr>
              <p:cNvPr id="15" name="Freeform 15">
                <a:extLst>
                  <a:ext uri="{FF2B5EF4-FFF2-40B4-BE49-F238E27FC236}">
                    <a16:creationId xmlns:a16="http://schemas.microsoft.com/office/drawing/2014/main" id="{6E95958A-E194-F596-A136-18AD0436EB71}"/>
                  </a:ext>
                </a:extLst>
              </p:cNvPr>
              <p:cNvSpPr/>
              <p:nvPr/>
            </p:nvSpPr>
            <p:spPr>
              <a:xfrm>
                <a:off x="0" y="0"/>
                <a:ext cx="812800" cy="701504"/>
              </a:xfrm>
              <a:custGeom>
                <a:avLst/>
                <a:gdLst/>
                <a:ahLst/>
                <a:cxnLst/>
                <a:rect l="l" t="t" r="r" b="b"/>
                <a:pathLst>
                  <a:path w="812800" h="701504">
                    <a:moveTo>
                      <a:pt x="203200" y="0"/>
                    </a:moveTo>
                    <a:lnTo>
                      <a:pt x="609600" y="0"/>
                    </a:lnTo>
                    <a:lnTo>
                      <a:pt x="812800" y="701504"/>
                    </a:lnTo>
                    <a:lnTo>
                      <a:pt x="0" y="701504"/>
                    </a:lnTo>
                    <a:lnTo>
                      <a:pt x="203200" y="0"/>
                    </a:lnTo>
                    <a:close/>
                  </a:path>
                </a:pathLst>
              </a:custGeom>
              <a:solidFill>
                <a:srgbClr val="FFFFFF"/>
              </a:solidFill>
            </p:spPr>
            <p:txBody>
              <a:bodyPr/>
              <a:lstStyle/>
              <a:p>
                <a:endParaRPr lang="pt-BR"/>
              </a:p>
            </p:txBody>
          </p:sp>
          <p:sp>
            <p:nvSpPr>
              <p:cNvPr id="16" name="TextBox 16">
                <a:extLst>
                  <a:ext uri="{FF2B5EF4-FFF2-40B4-BE49-F238E27FC236}">
                    <a16:creationId xmlns:a16="http://schemas.microsoft.com/office/drawing/2014/main" id="{FD05CF4E-4D3C-7BCD-B408-C28F5D82FEE6}"/>
                  </a:ext>
                </a:extLst>
              </p:cNvPr>
              <p:cNvSpPr txBox="1"/>
              <p:nvPr/>
            </p:nvSpPr>
            <p:spPr>
              <a:xfrm>
                <a:off x="127000" y="-9525"/>
                <a:ext cx="558800" cy="711029"/>
              </a:xfrm>
              <a:prstGeom prst="rect">
                <a:avLst/>
              </a:prstGeom>
            </p:spPr>
            <p:txBody>
              <a:bodyPr lIns="273049" tIns="273049" rIns="273049" bIns="273049" rtlCol="0" anchor="ctr"/>
              <a:lstStyle/>
              <a:p>
                <a:pPr algn="ctr">
                  <a:lnSpc>
                    <a:spcPts val="107"/>
                  </a:lnSpc>
                  <a:spcBef>
                    <a:spcPct val="0"/>
                  </a:spcBef>
                </a:pPr>
                <a:endParaRPr/>
              </a:p>
            </p:txBody>
          </p:sp>
        </p:grpSp>
        <p:grpSp>
          <p:nvGrpSpPr>
            <p:cNvPr id="17" name="Group 17">
              <a:extLst>
                <a:ext uri="{FF2B5EF4-FFF2-40B4-BE49-F238E27FC236}">
                  <a16:creationId xmlns:a16="http://schemas.microsoft.com/office/drawing/2014/main" id="{F0132966-1F3D-0A3C-F0BE-214C8F26EE2B}"/>
                </a:ext>
              </a:extLst>
            </p:cNvPr>
            <p:cNvGrpSpPr/>
            <p:nvPr/>
          </p:nvGrpSpPr>
          <p:grpSpPr>
            <a:xfrm rot="-350156">
              <a:off x="2124640" y="109480"/>
              <a:ext cx="2239005" cy="1679253"/>
              <a:chOff x="0" y="0"/>
              <a:chExt cx="812800" cy="609600"/>
            </a:xfrm>
          </p:grpSpPr>
          <p:sp>
            <p:nvSpPr>
              <p:cNvPr id="18" name="Freeform 18">
                <a:extLst>
                  <a:ext uri="{FF2B5EF4-FFF2-40B4-BE49-F238E27FC236}">
                    <a16:creationId xmlns:a16="http://schemas.microsoft.com/office/drawing/2014/main" id="{EA26EBC1-AC94-23E0-95B2-03AE6A90AC5E}"/>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19" name="TextBox 19">
                <a:extLst>
                  <a:ext uri="{FF2B5EF4-FFF2-40B4-BE49-F238E27FC236}">
                    <a16:creationId xmlns:a16="http://schemas.microsoft.com/office/drawing/2014/main" id="{B1A03717-C451-3723-1589-C27B5E8E72BE}"/>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0" name="Group 20">
              <a:extLst>
                <a:ext uri="{FF2B5EF4-FFF2-40B4-BE49-F238E27FC236}">
                  <a16:creationId xmlns:a16="http://schemas.microsoft.com/office/drawing/2014/main" id="{4544FD93-B055-1F67-3948-4172B34B7D2A}"/>
                </a:ext>
              </a:extLst>
            </p:cNvPr>
            <p:cNvGrpSpPr/>
            <p:nvPr/>
          </p:nvGrpSpPr>
          <p:grpSpPr>
            <a:xfrm rot="-9820195">
              <a:off x="3440866" y="903299"/>
              <a:ext cx="1951047" cy="1679253"/>
              <a:chOff x="0" y="0"/>
              <a:chExt cx="708266" cy="609600"/>
            </a:xfrm>
          </p:grpSpPr>
          <p:sp>
            <p:nvSpPr>
              <p:cNvPr id="21" name="Freeform 21">
                <a:extLst>
                  <a:ext uri="{FF2B5EF4-FFF2-40B4-BE49-F238E27FC236}">
                    <a16:creationId xmlns:a16="http://schemas.microsoft.com/office/drawing/2014/main" id="{2DF754C1-3773-BD92-EA40-021FB82B90FF}"/>
                  </a:ext>
                </a:extLst>
              </p:cNvPr>
              <p:cNvSpPr/>
              <p:nvPr/>
            </p:nvSpPr>
            <p:spPr>
              <a:xfrm>
                <a:off x="0" y="0"/>
                <a:ext cx="708266" cy="609600"/>
              </a:xfrm>
              <a:custGeom>
                <a:avLst/>
                <a:gdLst/>
                <a:ahLst/>
                <a:cxnLst/>
                <a:rect l="l" t="t" r="r" b="b"/>
                <a:pathLst>
                  <a:path w="708266" h="609600">
                    <a:moveTo>
                      <a:pt x="203200" y="0"/>
                    </a:moveTo>
                    <a:lnTo>
                      <a:pt x="505066" y="0"/>
                    </a:lnTo>
                    <a:lnTo>
                      <a:pt x="708266" y="609600"/>
                    </a:lnTo>
                    <a:lnTo>
                      <a:pt x="0" y="609600"/>
                    </a:lnTo>
                    <a:lnTo>
                      <a:pt x="203200" y="0"/>
                    </a:lnTo>
                    <a:close/>
                  </a:path>
                </a:pathLst>
              </a:custGeom>
              <a:solidFill>
                <a:srgbClr val="FFFFFF"/>
              </a:solidFill>
            </p:spPr>
            <p:txBody>
              <a:bodyPr/>
              <a:lstStyle/>
              <a:p>
                <a:endParaRPr lang="pt-BR"/>
              </a:p>
            </p:txBody>
          </p:sp>
          <p:sp>
            <p:nvSpPr>
              <p:cNvPr id="22" name="TextBox 22">
                <a:extLst>
                  <a:ext uri="{FF2B5EF4-FFF2-40B4-BE49-F238E27FC236}">
                    <a16:creationId xmlns:a16="http://schemas.microsoft.com/office/drawing/2014/main" id="{BD262EB3-F409-23D8-B6E4-0E95037B2B79}"/>
                  </a:ext>
                </a:extLst>
              </p:cNvPr>
              <p:cNvSpPr txBox="1"/>
              <p:nvPr/>
            </p:nvSpPr>
            <p:spPr>
              <a:xfrm>
                <a:off x="127000" y="-9525"/>
                <a:ext cx="454266"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3" name="Group 23">
              <a:extLst>
                <a:ext uri="{FF2B5EF4-FFF2-40B4-BE49-F238E27FC236}">
                  <a16:creationId xmlns:a16="http://schemas.microsoft.com/office/drawing/2014/main" id="{6BF027FC-2EE4-E491-5CE7-EB1AB7DB3A23}"/>
                </a:ext>
              </a:extLst>
            </p:cNvPr>
            <p:cNvGrpSpPr/>
            <p:nvPr/>
          </p:nvGrpSpPr>
          <p:grpSpPr>
            <a:xfrm rot="1506509">
              <a:off x="4693711" y="1058586"/>
              <a:ext cx="2239005" cy="1679253"/>
              <a:chOff x="0" y="0"/>
              <a:chExt cx="812800" cy="609600"/>
            </a:xfrm>
          </p:grpSpPr>
          <p:sp>
            <p:nvSpPr>
              <p:cNvPr id="24" name="Freeform 24">
                <a:extLst>
                  <a:ext uri="{FF2B5EF4-FFF2-40B4-BE49-F238E27FC236}">
                    <a16:creationId xmlns:a16="http://schemas.microsoft.com/office/drawing/2014/main" id="{CF96FFD3-89E7-1298-8D4B-40E93F57C92D}"/>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5" name="TextBox 25">
                <a:extLst>
                  <a:ext uri="{FF2B5EF4-FFF2-40B4-BE49-F238E27FC236}">
                    <a16:creationId xmlns:a16="http://schemas.microsoft.com/office/drawing/2014/main" id="{5018908A-6371-9709-B2D2-21764C81D22E}"/>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6" name="Group 26">
              <a:extLst>
                <a:ext uri="{FF2B5EF4-FFF2-40B4-BE49-F238E27FC236}">
                  <a16:creationId xmlns:a16="http://schemas.microsoft.com/office/drawing/2014/main" id="{8A2BDC04-5F06-A409-9FE8-3530AF35DD03}"/>
                </a:ext>
              </a:extLst>
            </p:cNvPr>
            <p:cNvGrpSpPr/>
            <p:nvPr/>
          </p:nvGrpSpPr>
          <p:grpSpPr>
            <a:xfrm rot="855124">
              <a:off x="5609250" y="2293916"/>
              <a:ext cx="2239005" cy="1679253"/>
              <a:chOff x="0" y="0"/>
              <a:chExt cx="812800" cy="609600"/>
            </a:xfrm>
          </p:grpSpPr>
          <p:sp>
            <p:nvSpPr>
              <p:cNvPr id="27" name="Freeform 27">
                <a:extLst>
                  <a:ext uri="{FF2B5EF4-FFF2-40B4-BE49-F238E27FC236}">
                    <a16:creationId xmlns:a16="http://schemas.microsoft.com/office/drawing/2014/main" id="{E9F9D6E3-5F6B-512A-3ACF-21343878B7DA}"/>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8" name="TextBox 28">
                <a:extLst>
                  <a:ext uri="{FF2B5EF4-FFF2-40B4-BE49-F238E27FC236}">
                    <a16:creationId xmlns:a16="http://schemas.microsoft.com/office/drawing/2014/main" id="{67E75C88-E11F-C53C-EE96-80DB15263B28}"/>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9" name="Group 29">
              <a:extLst>
                <a:ext uri="{FF2B5EF4-FFF2-40B4-BE49-F238E27FC236}">
                  <a16:creationId xmlns:a16="http://schemas.microsoft.com/office/drawing/2014/main" id="{1F00FCD2-2F12-6095-1A76-618BBA5018DE}"/>
                </a:ext>
              </a:extLst>
            </p:cNvPr>
            <p:cNvGrpSpPr/>
            <p:nvPr/>
          </p:nvGrpSpPr>
          <p:grpSpPr>
            <a:xfrm rot="5139794">
              <a:off x="6160425" y="3397176"/>
              <a:ext cx="1870653" cy="2796420"/>
              <a:chOff x="0" y="0"/>
              <a:chExt cx="679082" cy="1015152"/>
            </a:xfrm>
          </p:grpSpPr>
          <p:sp>
            <p:nvSpPr>
              <p:cNvPr id="30" name="Freeform 30">
                <a:extLst>
                  <a:ext uri="{FF2B5EF4-FFF2-40B4-BE49-F238E27FC236}">
                    <a16:creationId xmlns:a16="http://schemas.microsoft.com/office/drawing/2014/main" id="{EDA7AC16-5942-537A-552A-95E1B31D855C}"/>
                  </a:ext>
                </a:extLst>
              </p:cNvPr>
              <p:cNvSpPr/>
              <p:nvPr/>
            </p:nvSpPr>
            <p:spPr>
              <a:xfrm>
                <a:off x="0" y="0"/>
                <a:ext cx="679082" cy="1015152"/>
              </a:xfrm>
              <a:custGeom>
                <a:avLst/>
                <a:gdLst/>
                <a:ahLst/>
                <a:cxnLst/>
                <a:rect l="l" t="t" r="r" b="b"/>
                <a:pathLst>
                  <a:path w="679082" h="1015152">
                    <a:moveTo>
                      <a:pt x="203200" y="0"/>
                    </a:moveTo>
                    <a:lnTo>
                      <a:pt x="475882" y="0"/>
                    </a:lnTo>
                    <a:lnTo>
                      <a:pt x="679082" y="1015152"/>
                    </a:lnTo>
                    <a:lnTo>
                      <a:pt x="0" y="1015152"/>
                    </a:lnTo>
                    <a:lnTo>
                      <a:pt x="203200" y="0"/>
                    </a:lnTo>
                    <a:close/>
                  </a:path>
                </a:pathLst>
              </a:custGeom>
              <a:solidFill>
                <a:srgbClr val="FFFFFF"/>
              </a:solidFill>
            </p:spPr>
            <p:txBody>
              <a:bodyPr/>
              <a:lstStyle/>
              <a:p>
                <a:endParaRPr lang="pt-BR"/>
              </a:p>
            </p:txBody>
          </p:sp>
          <p:sp>
            <p:nvSpPr>
              <p:cNvPr id="31" name="TextBox 31">
                <a:extLst>
                  <a:ext uri="{FF2B5EF4-FFF2-40B4-BE49-F238E27FC236}">
                    <a16:creationId xmlns:a16="http://schemas.microsoft.com/office/drawing/2014/main" id="{724F050C-A3E1-5000-A136-52C56C6532C9}"/>
                  </a:ext>
                </a:extLst>
              </p:cNvPr>
              <p:cNvSpPr txBox="1"/>
              <p:nvPr/>
            </p:nvSpPr>
            <p:spPr>
              <a:xfrm>
                <a:off x="127000" y="-9525"/>
                <a:ext cx="425082" cy="1024677"/>
              </a:xfrm>
              <a:prstGeom prst="rect">
                <a:avLst/>
              </a:prstGeom>
            </p:spPr>
            <p:txBody>
              <a:bodyPr lIns="273049" tIns="273049" rIns="273049" bIns="273049" rtlCol="0" anchor="ctr"/>
              <a:lstStyle/>
              <a:p>
                <a:pPr algn="ctr">
                  <a:lnSpc>
                    <a:spcPts val="107"/>
                  </a:lnSpc>
                  <a:spcBef>
                    <a:spcPct val="0"/>
                  </a:spcBef>
                </a:pPr>
                <a:endParaRPr/>
              </a:p>
            </p:txBody>
          </p:sp>
        </p:grpSp>
        <p:grpSp>
          <p:nvGrpSpPr>
            <p:cNvPr id="32" name="Group 32">
              <a:extLst>
                <a:ext uri="{FF2B5EF4-FFF2-40B4-BE49-F238E27FC236}">
                  <a16:creationId xmlns:a16="http://schemas.microsoft.com/office/drawing/2014/main" id="{F9C9A130-EF1A-09BB-A0A1-40E75B67F7F4}"/>
                </a:ext>
              </a:extLst>
            </p:cNvPr>
            <p:cNvGrpSpPr/>
            <p:nvPr/>
          </p:nvGrpSpPr>
          <p:grpSpPr>
            <a:xfrm rot="10696127">
              <a:off x="4252161" y="4356314"/>
              <a:ext cx="2458750" cy="1662900"/>
              <a:chOff x="0" y="0"/>
              <a:chExt cx="892572" cy="603664"/>
            </a:xfrm>
          </p:grpSpPr>
          <p:sp>
            <p:nvSpPr>
              <p:cNvPr id="33" name="Freeform 33">
                <a:extLst>
                  <a:ext uri="{FF2B5EF4-FFF2-40B4-BE49-F238E27FC236}">
                    <a16:creationId xmlns:a16="http://schemas.microsoft.com/office/drawing/2014/main" id="{0451B84A-8B5E-D58D-FEE5-8FF3E56975A6}"/>
                  </a:ext>
                </a:extLst>
              </p:cNvPr>
              <p:cNvSpPr/>
              <p:nvPr/>
            </p:nvSpPr>
            <p:spPr>
              <a:xfrm>
                <a:off x="0" y="0"/>
                <a:ext cx="892572" cy="603664"/>
              </a:xfrm>
              <a:custGeom>
                <a:avLst/>
                <a:gdLst/>
                <a:ahLst/>
                <a:cxnLst/>
                <a:rect l="l" t="t" r="r" b="b"/>
                <a:pathLst>
                  <a:path w="892572" h="603664">
                    <a:moveTo>
                      <a:pt x="203200" y="0"/>
                    </a:moveTo>
                    <a:lnTo>
                      <a:pt x="689372" y="0"/>
                    </a:lnTo>
                    <a:lnTo>
                      <a:pt x="892572" y="603664"/>
                    </a:lnTo>
                    <a:lnTo>
                      <a:pt x="0" y="603664"/>
                    </a:lnTo>
                    <a:lnTo>
                      <a:pt x="203200" y="0"/>
                    </a:lnTo>
                    <a:close/>
                  </a:path>
                </a:pathLst>
              </a:custGeom>
              <a:solidFill>
                <a:srgbClr val="FFFFFF"/>
              </a:solidFill>
            </p:spPr>
            <p:txBody>
              <a:bodyPr/>
              <a:lstStyle/>
              <a:p>
                <a:endParaRPr lang="pt-BR"/>
              </a:p>
            </p:txBody>
          </p:sp>
          <p:sp>
            <p:nvSpPr>
              <p:cNvPr id="34" name="TextBox 34">
                <a:extLst>
                  <a:ext uri="{FF2B5EF4-FFF2-40B4-BE49-F238E27FC236}">
                    <a16:creationId xmlns:a16="http://schemas.microsoft.com/office/drawing/2014/main" id="{6562D7FB-AEFC-9F80-9710-428D03430B87}"/>
                  </a:ext>
                </a:extLst>
              </p:cNvPr>
              <p:cNvSpPr txBox="1"/>
              <p:nvPr/>
            </p:nvSpPr>
            <p:spPr>
              <a:xfrm>
                <a:off x="127000" y="-9525"/>
                <a:ext cx="638572" cy="613189"/>
              </a:xfrm>
              <a:prstGeom prst="rect">
                <a:avLst/>
              </a:prstGeom>
            </p:spPr>
            <p:txBody>
              <a:bodyPr lIns="273049" tIns="273049" rIns="273049" bIns="273049" rtlCol="0" anchor="ctr"/>
              <a:lstStyle/>
              <a:p>
                <a:pPr algn="ctr">
                  <a:lnSpc>
                    <a:spcPts val="107"/>
                  </a:lnSpc>
                  <a:spcBef>
                    <a:spcPct val="0"/>
                  </a:spcBef>
                </a:pPr>
                <a:endParaRPr/>
              </a:p>
            </p:txBody>
          </p:sp>
        </p:grpSp>
        <p:grpSp>
          <p:nvGrpSpPr>
            <p:cNvPr id="35" name="Group 35">
              <a:extLst>
                <a:ext uri="{FF2B5EF4-FFF2-40B4-BE49-F238E27FC236}">
                  <a16:creationId xmlns:a16="http://schemas.microsoft.com/office/drawing/2014/main" id="{61E13AF7-4995-2405-88C6-F5F93CA965CA}"/>
                </a:ext>
              </a:extLst>
            </p:cNvPr>
            <p:cNvGrpSpPr/>
            <p:nvPr/>
          </p:nvGrpSpPr>
          <p:grpSpPr>
            <a:xfrm rot="792804">
              <a:off x="2940903" y="3965144"/>
              <a:ext cx="1987992" cy="1440589"/>
              <a:chOff x="0" y="0"/>
              <a:chExt cx="721678" cy="522960"/>
            </a:xfrm>
          </p:grpSpPr>
          <p:sp>
            <p:nvSpPr>
              <p:cNvPr id="36" name="Freeform 36">
                <a:extLst>
                  <a:ext uri="{FF2B5EF4-FFF2-40B4-BE49-F238E27FC236}">
                    <a16:creationId xmlns:a16="http://schemas.microsoft.com/office/drawing/2014/main" id="{FB482670-56DD-3E48-AB85-7EC95910E973}"/>
                  </a:ext>
                </a:extLst>
              </p:cNvPr>
              <p:cNvSpPr/>
              <p:nvPr/>
            </p:nvSpPr>
            <p:spPr>
              <a:xfrm>
                <a:off x="0" y="0"/>
                <a:ext cx="721678" cy="522960"/>
              </a:xfrm>
              <a:custGeom>
                <a:avLst/>
                <a:gdLst/>
                <a:ahLst/>
                <a:cxnLst/>
                <a:rect l="l" t="t" r="r" b="b"/>
                <a:pathLst>
                  <a:path w="721678" h="522960">
                    <a:moveTo>
                      <a:pt x="203200" y="0"/>
                    </a:moveTo>
                    <a:lnTo>
                      <a:pt x="518478" y="0"/>
                    </a:lnTo>
                    <a:lnTo>
                      <a:pt x="721678" y="522960"/>
                    </a:lnTo>
                    <a:lnTo>
                      <a:pt x="0" y="522960"/>
                    </a:lnTo>
                    <a:lnTo>
                      <a:pt x="203200" y="0"/>
                    </a:lnTo>
                    <a:close/>
                  </a:path>
                </a:pathLst>
              </a:custGeom>
              <a:solidFill>
                <a:srgbClr val="FFFFFF"/>
              </a:solidFill>
            </p:spPr>
            <p:txBody>
              <a:bodyPr/>
              <a:lstStyle/>
              <a:p>
                <a:endParaRPr lang="pt-BR"/>
              </a:p>
            </p:txBody>
          </p:sp>
          <p:sp>
            <p:nvSpPr>
              <p:cNvPr id="37" name="TextBox 37">
                <a:extLst>
                  <a:ext uri="{FF2B5EF4-FFF2-40B4-BE49-F238E27FC236}">
                    <a16:creationId xmlns:a16="http://schemas.microsoft.com/office/drawing/2014/main" id="{B9D5A0E2-7474-E9B5-2000-221FD5A17DE3}"/>
                  </a:ext>
                </a:extLst>
              </p:cNvPr>
              <p:cNvSpPr txBox="1"/>
              <p:nvPr/>
            </p:nvSpPr>
            <p:spPr>
              <a:xfrm>
                <a:off x="127000" y="-9525"/>
                <a:ext cx="467678"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38" name="Group 38">
              <a:extLst>
                <a:ext uri="{FF2B5EF4-FFF2-40B4-BE49-F238E27FC236}">
                  <a16:creationId xmlns:a16="http://schemas.microsoft.com/office/drawing/2014/main" id="{423864AD-8035-0528-1C43-B57F1C9BE862}"/>
                </a:ext>
              </a:extLst>
            </p:cNvPr>
            <p:cNvGrpSpPr/>
            <p:nvPr/>
          </p:nvGrpSpPr>
          <p:grpSpPr>
            <a:xfrm rot="9976673">
              <a:off x="998412" y="4314942"/>
              <a:ext cx="2706446" cy="1440589"/>
              <a:chOff x="0" y="0"/>
              <a:chExt cx="982490" cy="522960"/>
            </a:xfrm>
          </p:grpSpPr>
          <p:sp>
            <p:nvSpPr>
              <p:cNvPr id="39" name="Freeform 39">
                <a:extLst>
                  <a:ext uri="{FF2B5EF4-FFF2-40B4-BE49-F238E27FC236}">
                    <a16:creationId xmlns:a16="http://schemas.microsoft.com/office/drawing/2014/main" id="{7BC1F0D6-2889-D502-9520-DA234DC840F7}"/>
                  </a:ext>
                </a:extLst>
              </p:cNvPr>
              <p:cNvSpPr/>
              <p:nvPr/>
            </p:nvSpPr>
            <p:spPr>
              <a:xfrm>
                <a:off x="0" y="0"/>
                <a:ext cx="982490" cy="522960"/>
              </a:xfrm>
              <a:custGeom>
                <a:avLst/>
                <a:gdLst/>
                <a:ahLst/>
                <a:cxnLst/>
                <a:rect l="l" t="t" r="r" b="b"/>
                <a:pathLst>
                  <a:path w="982490" h="522960">
                    <a:moveTo>
                      <a:pt x="203200" y="0"/>
                    </a:moveTo>
                    <a:lnTo>
                      <a:pt x="779290" y="0"/>
                    </a:lnTo>
                    <a:lnTo>
                      <a:pt x="982490" y="522960"/>
                    </a:lnTo>
                    <a:lnTo>
                      <a:pt x="0" y="522960"/>
                    </a:lnTo>
                    <a:lnTo>
                      <a:pt x="203200" y="0"/>
                    </a:lnTo>
                    <a:close/>
                  </a:path>
                </a:pathLst>
              </a:custGeom>
              <a:solidFill>
                <a:srgbClr val="FFFFFF"/>
              </a:solidFill>
            </p:spPr>
            <p:txBody>
              <a:bodyPr/>
              <a:lstStyle/>
              <a:p>
                <a:endParaRPr lang="pt-BR"/>
              </a:p>
            </p:txBody>
          </p:sp>
          <p:sp>
            <p:nvSpPr>
              <p:cNvPr id="40" name="TextBox 40">
                <a:extLst>
                  <a:ext uri="{FF2B5EF4-FFF2-40B4-BE49-F238E27FC236}">
                    <a16:creationId xmlns:a16="http://schemas.microsoft.com/office/drawing/2014/main" id="{33B8625E-920F-FA4E-DA00-1A134C9A1ABE}"/>
                  </a:ext>
                </a:extLst>
              </p:cNvPr>
              <p:cNvSpPr txBox="1"/>
              <p:nvPr/>
            </p:nvSpPr>
            <p:spPr>
              <a:xfrm>
                <a:off x="127000" y="-9525"/>
                <a:ext cx="728490"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1" name="Group 41">
              <a:extLst>
                <a:ext uri="{FF2B5EF4-FFF2-40B4-BE49-F238E27FC236}">
                  <a16:creationId xmlns:a16="http://schemas.microsoft.com/office/drawing/2014/main" id="{050E6314-4D80-5202-6A7F-00F86E8F9F1D}"/>
                </a:ext>
              </a:extLst>
            </p:cNvPr>
            <p:cNvGrpSpPr/>
            <p:nvPr/>
          </p:nvGrpSpPr>
          <p:grpSpPr>
            <a:xfrm rot="-2987750">
              <a:off x="-38541" y="3057105"/>
              <a:ext cx="3321223" cy="1440589"/>
              <a:chOff x="0" y="0"/>
              <a:chExt cx="1205665" cy="522960"/>
            </a:xfrm>
          </p:grpSpPr>
          <p:sp>
            <p:nvSpPr>
              <p:cNvPr id="42" name="Freeform 42">
                <a:extLst>
                  <a:ext uri="{FF2B5EF4-FFF2-40B4-BE49-F238E27FC236}">
                    <a16:creationId xmlns:a16="http://schemas.microsoft.com/office/drawing/2014/main" id="{85E8F7A4-DCF2-D7D9-3407-33A2845509C1}"/>
                  </a:ext>
                </a:extLst>
              </p:cNvPr>
              <p:cNvSpPr/>
              <p:nvPr/>
            </p:nvSpPr>
            <p:spPr>
              <a:xfrm>
                <a:off x="0" y="0"/>
                <a:ext cx="1205665" cy="522960"/>
              </a:xfrm>
              <a:custGeom>
                <a:avLst/>
                <a:gdLst/>
                <a:ahLst/>
                <a:cxnLst/>
                <a:rect l="l" t="t" r="r" b="b"/>
                <a:pathLst>
                  <a:path w="1205665" h="522960">
                    <a:moveTo>
                      <a:pt x="203200" y="0"/>
                    </a:moveTo>
                    <a:lnTo>
                      <a:pt x="1002465" y="0"/>
                    </a:lnTo>
                    <a:lnTo>
                      <a:pt x="1205665" y="522960"/>
                    </a:lnTo>
                    <a:lnTo>
                      <a:pt x="0" y="522960"/>
                    </a:lnTo>
                    <a:lnTo>
                      <a:pt x="203200" y="0"/>
                    </a:lnTo>
                    <a:close/>
                  </a:path>
                </a:pathLst>
              </a:custGeom>
              <a:solidFill>
                <a:srgbClr val="FFFFFF"/>
              </a:solidFill>
            </p:spPr>
            <p:txBody>
              <a:bodyPr/>
              <a:lstStyle/>
              <a:p>
                <a:endParaRPr lang="pt-BR"/>
              </a:p>
            </p:txBody>
          </p:sp>
          <p:sp>
            <p:nvSpPr>
              <p:cNvPr id="43" name="TextBox 43">
                <a:extLst>
                  <a:ext uri="{FF2B5EF4-FFF2-40B4-BE49-F238E27FC236}">
                    <a16:creationId xmlns:a16="http://schemas.microsoft.com/office/drawing/2014/main" id="{BD81FD21-F221-D403-2009-D52A2D6C0107}"/>
                  </a:ext>
                </a:extLst>
              </p:cNvPr>
              <p:cNvSpPr txBox="1"/>
              <p:nvPr/>
            </p:nvSpPr>
            <p:spPr>
              <a:xfrm>
                <a:off x="127000" y="-9525"/>
                <a:ext cx="951665"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4" name="Group 44">
              <a:extLst>
                <a:ext uri="{FF2B5EF4-FFF2-40B4-BE49-F238E27FC236}">
                  <a16:creationId xmlns:a16="http://schemas.microsoft.com/office/drawing/2014/main" id="{AB0CF143-7432-0A56-2A33-4620C0A4E033}"/>
                </a:ext>
              </a:extLst>
            </p:cNvPr>
            <p:cNvGrpSpPr/>
            <p:nvPr/>
          </p:nvGrpSpPr>
          <p:grpSpPr>
            <a:xfrm>
              <a:off x="2091725" y="1742926"/>
              <a:ext cx="4136509" cy="3282838"/>
              <a:chOff x="0" y="0"/>
              <a:chExt cx="1024161" cy="812800"/>
            </a:xfrm>
          </p:grpSpPr>
          <p:sp>
            <p:nvSpPr>
              <p:cNvPr id="45" name="Freeform 45">
                <a:extLst>
                  <a:ext uri="{FF2B5EF4-FFF2-40B4-BE49-F238E27FC236}">
                    <a16:creationId xmlns:a16="http://schemas.microsoft.com/office/drawing/2014/main" id="{32FE1071-2AE5-E044-5E09-3C66A54F5268}"/>
                  </a:ext>
                </a:extLst>
              </p:cNvPr>
              <p:cNvSpPr/>
              <p:nvPr/>
            </p:nvSpPr>
            <p:spPr>
              <a:xfrm>
                <a:off x="0" y="0"/>
                <a:ext cx="1024161" cy="812800"/>
              </a:xfrm>
              <a:custGeom>
                <a:avLst/>
                <a:gdLst/>
                <a:ahLst/>
                <a:cxnLst/>
                <a:rect l="l" t="t" r="r" b="b"/>
                <a:pathLst>
                  <a:path w="1024161" h="812800">
                    <a:moveTo>
                      <a:pt x="0" y="0"/>
                    </a:moveTo>
                    <a:lnTo>
                      <a:pt x="1024161" y="0"/>
                    </a:lnTo>
                    <a:lnTo>
                      <a:pt x="1024161" y="812800"/>
                    </a:lnTo>
                    <a:lnTo>
                      <a:pt x="0" y="812800"/>
                    </a:lnTo>
                    <a:close/>
                  </a:path>
                </a:pathLst>
              </a:custGeom>
              <a:solidFill>
                <a:srgbClr val="FFFFFF"/>
              </a:solidFill>
            </p:spPr>
            <p:txBody>
              <a:bodyPr/>
              <a:lstStyle/>
              <a:p>
                <a:endParaRPr lang="pt-BR"/>
              </a:p>
            </p:txBody>
          </p:sp>
          <p:sp>
            <p:nvSpPr>
              <p:cNvPr id="46" name="TextBox 46">
                <a:extLst>
                  <a:ext uri="{FF2B5EF4-FFF2-40B4-BE49-F238E27FC236}">
                    <a16:creationId xmlns:a16="http://schemas.microsoft.com/office/drawing/2014/main" id="{26E2384B-2BC2-855C-6767-4646B3169D29}"/>
                  </a:ext>
                </a:extLst>
              </p:cNvPr>
              <p:cNvSpPr txBox="1"/>
              <p:nvPr/>
            </p:nvSpPr>
            <p:spPr>
              <a:xfrm>
                <a:off x="0" y="-9525"/>
                <a:ext cx="1024161" cy="822325"/>
              </a:xfrm>
              <a:prstGeom prst="rect">
                <a:avLst/>
              </a:prstGeom>
            </p:spPr>
            <p:txBody>
              <a:bodyPr lIns="273049" tIns="273049" rIns="273049" bIns="273049" rtlCol="0" anchor="ctr"/>
              <a:lstStyle/>
              <a:p>
                <a:pPr algn="ctr">
                  <a:lnSpc>
                    <a:spcPts val="107"/>
                  </a:lnSpc>
                </a:pPr>
                <a:endParaRPr/>
              </a:p>
            </p:txBody>
          </p:sp>
        </p:grpSp>
        <p:grpSp>
          <p:nvGrpSpPr>
            <p:cNvPr id="47" name="Group 47">
              <a:extLst>
                <a:ext uri="{FF2B5EF4-FFF2-40B4-BE49-F238E27FC236}">
                  <a16:creationId xmlns:a16="http://schemas.microsoft.com/office/drawing/2014/main" id="{A5EF1636-2935-CDD9-C06B-275A2355C22C}"/>
                </a:ext>
              </a:extLst>
            </p:cNvPr>
            <p:cNvGrpSpPr/>
            <p:nvPr/>
          </p:nvGrpSpPr>
          <p:grpSpPr>
            <a:xfrm>
              <a:off x="4640950" y="2822969"/>
              <a:ext cx="2813383" cy="2364911"/>
              <a:chOff x="0" y="0"/>
              <a:chExt cx="696567" cy="585530"/>
            </a:xfrm>
          </p:grpSpPr>
          <p:sp>
            <p:nvSpPr>
              <p:cNvPr id="48" name="Freeform 48">
                <a:extLst>
                  <a:ext uri="{FF2B5EF4-FFF2-40B4-BE49-F238E27FC236}">
                    <a16:creationId xmlns:a16="http://schemas.microsoft.com/office/drawing/2014/main" id="{A3FB78EE-DDF7-DAA1-49E3-C7375D30A05B}"/>
                  </a:ext>
                </a:extLst>
              </p:cNvPr>
              <p:cNvSpPr/>
              <p:nvPr/>
            </p:nvSpPr>
            <p:spPr>
              <a:xfrm>
                <a:off x="0" y="0"/>
                <a:ext cx="696567" cy="585530"/>
              </a:xfrm>
              <a:custGeom>
                <a:avLst/>
                <a:gdLst/>
                <a:ahLst/>
                <a:cxnLst/>
                <a:rect l="l" t="t" r="r" b="b"/>
                <a:pathLst>
                  <a:path w="696567" h="585530">
                    <a:moveTo>
                      <a:pt x="0" y="0"/>
                    </a:moveTo>
                    <a:lnTo>
                      <a:pt x="696567" y="0"/>
                    </a:lnTo>
                    <a:lnTo>
                      <a:pt x="696567" y="585530"/>
                    </a:lnTo>
                    <a:lnTo>
                      <a:pt x="0" y="585530"/>
                    </a:lnTo>
                    <a:close/>
                  </a:path>
                </a:pathLst>
              </a:custGeom>
              <a:solidFill>
                <a:srgbClr val="FFFFFF"/>
              </a:solidFill>
            </p:spPr>
            <p:txBody>
              <a:bodyPr/>
              <a:lstStyle/>
              <a:p>
                <a:endParaRPr lang="pt-BR"/>
              </a:p>
            </p:txBody>
          </p:sp>
          <p:sp>
            <p:nvSpPr>
              <p:cNvPr id="49" name="TextBox 49">
                <a:extLst>
                  <a:ext uri="{FF2B5EF4-FFF2-40B4-BE49-F238E27FC236}">
                    <a16:creationId xmlns:a16="http://schemas.microsoft.com/office/drawing/2014/main" id="{CDDA7823-7DBD-90B2-2584-4E39A30108F8}"/>
                  </a:ext>
                </a:extLst>
              </p:cNvPr>
              <p:cNvSpPr txBox="1"/>
              <p:nvPr/>
            </p:nvSpPr>
            <p:spPr>
              <a:xfrm>
                <a:off x="0" y="-9525"/>
                <a:ext cx="696567" cy="595055"/>
              </a:xfrm>
              <a:prstGeom prst="rect">
                <a:avLst/>
              </a:prstGeom>
            </p:spPr>
            <p:txBody>
              <a:bodyPr lIns="273049" tIns="273049" rIns="273049" bIns="273049" rtlCol="0" anchor="ctr"/>
              <a:lstStyle/>
              <a:p>
                <a:pPr algn="ctr">
                  <a:lnSpc>
                    <a:spcPts val="107"/>
                  </a:lnSpc>
                </a:pPr>
                <a:endParaRPr/>
              </a:p>
            </p:txBody>
          </p:sp>
        </p:grpSp>
        <p:grpSp>
          <p:nvGrpSpPr>
            <p:cNvPr id="50" name="Group 50">
              <a:extLst>
                <a:ext uri="{FF2B5EF4-FFF2-40B4-BE49-F238E27FC236}">
                  <a16:creationId xmlns:a16="http://schemas.microsoft.com/office/drawing/2014/main" id="{AA3D04D7-C6E3-B2D7-857C-8ECAD0A2B3E9}"/>
                </a:ext>
              </a:extLst>
            </p:cNvPr>
            <p:cNvGrpSpPr/>
            <p:nvPr/>
          </p:nvGrpSpPr>
          <p:grpSpPr>
            <a:xfrm>
              <a:off x="3285923" y="1425168"/>
              <a:ext cx="657527" cy="1200672"/>
              <a:chOff x="0" y="0"/>
              <a:chExt cx="270142" cy="493291"/>
            </a:xfrm>
          </p:grpSpPr>
          <p:sp>
            <p:nvSpPr>
              <p:cNvPr id="51" name="Freeform 51">
                <a:extLst>
                  <a:ext uri="{FF2B5EF4-FFF2-40B4-BE49-F238E27FC236}">
                    <a16:creationId xmlns:a16="http://schemas.microsoft.com/office/drawing/2014/main" id="{621139F3-0C9A-E400-E849-08AED61264BE}"/>
                  </a:ext>
                </a:extLst>
              </p:cNvPr>
              <p:cNvSpPr/>
              <p:nvPr/>
            </p:nvSpPr>
            <p:spPr>
              <a:xfrm>
                <a:off x="0" y="0"/>
                <a:ext cx="270142" cy="493291"/>
              </a:xfrm>
              <a:custGeom>
                <a:avLst/>
                <a:gdLst/>
                <a:ahLst/>
                <a:cxnLst/>
                <a:rect l="l" t="t" r="r" b="b"/>
                <a:pathLst>
                  <a:path w="270142" h="493291">
                    <a:moveTo>
                      <a:pt x="0" y="0"/>
                    </a:moveTo>
                    <a:lnTo>
                      <a:pt x="270142" y="0"/>
                    </a:lnTo>
                    <a:lnTo>
                      <a:pt x="270142" y="493291"/>
                    </a:lnTo>
                    <a:lnTo>
                      <a:pt x="0" y="493291"/>
                    </a:lnTo>
                    <a:close/>
                  </a:path>
                </a:pathLst>
              </a:custGeom>
              <a:solidFill>
                <a:srgbClr val="FFFFFF"/>
              </a:solidFill>
            </p:spPr>
            <p:txBody>
              <a:bodyPr/>
              <a:lstStyle/>
              <a:p>
                <a:endParaRPr lang="pt-BR"/>
              </a:p>
            </p:txBody>
          </p:sp>
          <p:sp>
            <p:nvSpPr>
              <p:cNvPr id="52" name="TextBox 52">
                <a:extLst>
                  <a:ext uri="{FF2B5EF4-FFF2-40B4-BE49-F238E27FC236}">
                    <a16:creationId xmlns:a16="http://schemas.microsoft.com/office/drawing/2014/main" id="{B2F1E617-A952-D53A-CB5B-59A84D380C6F}"/>
                  </a:ext>
                </a:extLst>
              </p:cNvPr>
              <p:cNvSpPr txBox="1"/>
              <p:nvPr/>
            </p:nvSpPr>
            <p:spPr>
              <a:xfrm>
                <a:off x="0" y="-9525"/>
                <a:ext cx="270142" cy="502816"/>
              </a:xfrm>
              <a:prstGeom prst="rect">
                <a:avLst/>
              </a:prstGeom>
            </p:spPr>
            <p:txBody>
              <a:bodyPr lIns="55318" tIns="55318" rIns="55318" bIns="55318" rtlCol="0" anchor="ctr"/>
              <a:lstStyle/>
              <a:p>
                <a:pPr algn="ctr">
                  <a:lnSpc>
                    <a:spcPts val="646"/>
                  </a:lnSpc>
                  <a:spcBef>
                    <a:spcPct val="0"/>
                  </a:spcBef>
                </a:pPr>
                <a:endParaRPr/>
              </a:p>
            </p:txBody>
          </p:sp>
        </p:grpSp>
        <p:grpSp>
          <p:nvGrpSpPr>
            <p:cNvPr id="53" name="Group 53">
              <a:extLst>
                <a:ext uri="{FF2B5EF4-FFF2-40B4-BE49-F238E27FC236}">
                  <a16:creationId xmlns:a16="http://schemas.microsoft.com/office/drawing/2014/main" id="{87410E3C-F1AB-580E-D0B0-64D927489014}"/>
                </a:ext>
              </a:extLst>
            </p:cNvPr>
            <p:cNvGrpSpPr/>
            <p:nvPr/>
          </p:nvGrpSpPr>
          <p:grpSpPr>
            <a:xfrm>
              <a:off x="5404936" y="2025504"/>
              <a:ext cx="534085" cy="600336"/>
              <a:chOff x="0" y="0"/>
              <a:chExt cx="219427" cy="246646"/>
            </a:xfrm>
          </p:grpSpPr>
          <p:sp>
            <p:nvSpPr>
              <p:cNvPr id="54" name="Freeform 54">
                <a:extLst>
                  <a:ext uri="{FF2B5EF4-FFF2-40B4-BE49-F238E27FC236}">
                    <a16:creationId xmlns:a16="http://schemas.microsoft.com/office/drawing/2014/main" id="{D48BED0D-CBFE-47E5-4DE9-79BE3935CBCA}"/>
                  </a:ext>
                </a:extLst>
              </p:cNvPr>
              <p:cNvSpPr/>
              <p:nvPr/>
            </p:nvSpPr>
            <p:spPr>
              <a:xfrm>
                <a:off x="0" y="0"/>
                <a:ext cx="219427" cy="246646"/>
              </a:xfrm>
              <a:custGeom>
                <a:avLst/>
                <a:gdLst/>
                <a:ahLst/>
                <a:cxnLst/>
                <a:rect l="l" t="t" r="r" b="b"/>
                <a:pathLst>
                  <a:path w="219427" h="246646">
                    <a:moveTo>
                      <a:pt x="0" y="0"/>
                    </a:moveTo>
                    <a:lnTo>
                      <a:pt x="219427" y="0"/>
                    </a:lnTo>
                    <a:lnTo>
                      <a:pt x="219427" y="246646"/>
                    </a:lnTo>
                    <a:lnTo>
                      <a:pt x="0" y="246646"/>
                    </a:lnTo>
                    <a:close/>
                  </a:path>
                </a:pathLst>
              </a:custGeom>
              <a:solidFill>
                <a:srgbClr val="FFFFFF"/>
              </a:solidFill>
            </p:spPr>
            <p:txBody>
              <a:bodyPr/>
              <a:lstStyle/>
              <a:p>
                <a:endParaRPr lang="pt-BR"/>
              </a:p>
            </p:txBody>
          </p:sp>
          <p:sp>
            <p:nvSpPr>
              <p:cNvPr id="55" name="TextBox 55">
                <a:extLst>
                  <a:ext uri="{FF2B5EF4-FFF2-40B4-BE49-F238E27FC236}">
                    <a16:creationId xmlns:a16="http://schemas.microsoft.com/office/drawing/2014/main" id="{CCC7AFBD-8B77-1FB1-EC78-6088E3DBBD69}"/>
                  </a:ext>
                </a:extLst>
              </p:cNvPr>
              <p:cNvSpPr txBox="1"/>
              <p:nvPr/>
            </p:nvSpPr>
            <p:spPr>
              <a:xfrm>
                <a:off x="0" y="-9525"/>
                <a:ext cx="219427" cy="256171"/>
              </a:xfrm>
              <a:prstGeom prst="rect">
                <a:avLst/>
              </a:prstGeom>
            </p:spPr>
            <p:txBody>
              <a:bodyPr lIns="55318" tIns="55318" rIns="55318" bIns="55318" rtlCol="0" anchor="ctr"/>
              <a:lstStyle/>
              <a:p>
                <a:pPr algn="ctr">
                  <a:lnSpc>
                    <a:spcPts val="646"/>
                  </a:lnSpc>
                  <a:spcBef>
                    <a:spcPct val="0"/>
                  </a:spcBef>
                </a:pPr>
                <a:endParaRPr/>
              </a:p>
            </p:txBody>
          </p:sp>
        </p:grpSp>
        <p:sp>
          <p:nvSpPr>
            <p:cNvPr id="56" name="Freeform 56">
              <a:extLst>
                <a:ext uri="{FF2B5EF4-FFF2-40B4-BE49-F238E27FC236}">
                  <a16:creationId xmlns:a16="http://schemas.microsoft.com/office/drawing/2014/main" id="{9B8B56FD-7C46-B58B-F4BD-CA98660E0D76}"/>
                </a:ext>
              </a:extLst>
            </p:cNvPr>
            <p:cNvSpPr/>
            <p:nvPr/>
          </p:nvSpPr>
          <p:spPr>
            <a:xfrm>
              <a:off x="145261" y="-271912"/>
              <a:ext cx="7262371" cy="5515370"/>
            </a:xfrm>
            <a:custGeom>
              <a:avLst/>
              <a:gdLst/>
              <a:ahLst/>
              <a:cxnLst/>
              <a:rect l="l" t="t" r="r" b="b"/>
              <a:pathLst>
                <a:path w="7262372" h="5515369">
                  <a:moveTo>
                    <a:pt x="0" y="0"/>
                  </a:moveTo>
                  <a:lnTo>
                    <a:pt x="7262372" y="0"/>
                  </a:lnTo>
                  <a:lnTo>
                    <a:pt x="7262372" y="5515369"/>
                  </a:lnTo>
                  <a:lnTo>
                    <a:pt x="0" y="5515369"/>
                  </a:lnTo>
                  <a:lnTo>
                    <a:pt x="0" y="0"/>
                  </a:lnTo>
                  <a:close/>
                </a:path>
              </a:pathLst>
            </a:custGeom>
            <a:blipFill>
              <a:blip r:embed="rId3"/>
              <a:stretch>
                <a:fillRect l="-15548" t="-35151" r="-13494" b="-34765"/>
              </a:stretch>
            </a:blipFill>
          </p:spPr>
          <p:txBody>
            <a:bodyPr/>
            <a:lstStyle/>
            <a:p>
              <a:endParaRPr lang="pt-BR" dirty="0"/>
            </a:p>
          </p:txBody>
        </p:sp>
      </p:grpSp>
      <p:sp>
        <p:nvSpPr>
          <p:cNvPr id="57" name="TextBox 57">
            <a:extLst>
              <a:ext uri="{FF2B5EF4-FFF2-40B4-BE49-F238E27FC236}">
                <a16:creationId xmlns:a16="http://schemas.microsoft.com/office/drawing/2014/main" id="{616AF3D2-1D18-F8E7-0028-6731A71F4EA1}"/>
              </a:ext>
            </a:extLst>
          </p:cNvPr>
          <p:cNvSpPr txBox="1"/>
          <p:nvPr/>
        </p:nvSpPr>
        <p:spPr>
          <a:xfrm>
            <a:off x="7219674" y="2591911"/>
            <a:ext cx="14083410" cy="1886011"/>
          </a:xfrm>
          <a:prstGeom prst="rect">
            <a:avLst/>
          </a:prstGeom>
        </p:spPr>
        <p:txBody>
          <a:bodyPr lIns="0" tIns="0" rIns="0" bIns="0" rtlCol="0" anchor="t">
            <a:spAutoFit/>
          </a:bodyPr>
          <a:lstStyle/>
          <a:p>
            <a:pPr algn="l">
              <a:lnSpc>
                <a:spcPts val="14557"/>
              </a:lnSpc>
            </a:pPr>
            <a:r>
              <a:rPr lang="en-US" sz="12882" dirty="0">
                <a:solidFill>
                  <a:srgbClr val="000000"/>
                </a:solidFill>
                <a:latin typeface="Sifonn"/>
                <a:ea typeface="Sifonn"/>
                <a:cs typeface="Sifonn"/>
                <a:sym typeface="Sifonn"/>
              </a:rPr>
              <a:t>OBJETIVOS</a:t>
            </a:r>
          </a:p>
        </p:txBody>
      </p:sp>
      <p:sp>
        <p:nvSpPr>
          <p:cNvPr id="58" name="TextBox 58">
            <a:extLst>
              <a:ext uri="{FF2B5EF4-FFF2-40B4-BE49-F238E27FC236}">
                <a16:creationId xmlns:a16="http://schemas.microsoft.com/office/drawing/2014/main" id="{3E4CD4D9-9F88-6CF5-1318-2A30CDA701CB}"/>
              </a:ext>
            </a:extLst>
          </p:cNvPr>
          <p:cNvSpPr txBox="1"/>
          <p:nvPr/>
        </p:nvSpPr>
        <p:spPr>
          <a:xfrm>
            <a:off x="22846398" y="2103312"/>
            <a:ext cx="21656010" cy="2513509"/>
          </a:xfrm>
          <a:prstGeom prst="rect">
            <a:avLst/>
          </a:prstGeom>
        </p:spPr>
        <p:txBody>
          <a:bodyPr wrap="square" lIns="0" tIns="0" rIns="0" bIns="0" rtlCol="0" anchor="t">
            <a:spAutoFit/>
          </a:bodyPr>
          <a:lstStyle/>
          <a:p>
            <a:pPr algn="r">
              <a:lnSpc>
                <a:spcPts val="7111"/>
              </a:lnSpc>
            </a:pPr>
            <a:r>
              <a:rPr lang="en-US" sz="6600" dirty="0">
                <a:solidFill>
                  <a:srgbClr val="02375F"/>
                </a:solidFill>
                <a:latin typeface="Sifonn"/>
                <a:ea typeface="Sifonn"/>
                <a:cs typeface="Sifonn"/>
                <a:sym typeface="Sifonn"/>
              </a:rPr>
              <a:t>V ENCONTRO DE EDUCAÇÃO MATEMÁTICA DO VALE DO SÃO FRANCISCO</a:t>
            </a:r>
          </a:p>
          <a:p>
            <a:pPr algn="r">
              <a:lnSpc>
                <a:spcPts val="5358"/>
              </a:lnSpc>
            </a:pPr>
            <a:r>
              <a:rPr lang="en-US" sz="5400" dirty="0">
                <a:solidFill>
                  <a:srgbClr val="E67A3D"/>
                </a:solidFill>
                <a:latin typeface="Sifonn"/>
                <a:ea typeface="Sifonn"/>
                <a:cs typeface="Sifonn"/>
                <a:sym typeface="Sifonn"/>
              </a:rPr>
              <a:t>12 a 14 de </a:t>
            </a:r>
            <a:r>
              <a:rPr lang="en-US" sz="5400" dirty="0" err="1">
                <a:solidFill>
                  <a:srgbClr val="E67A3D"/>
                </a:solidFill>
                <a:latin typeface="Sifonn"/>
                <a:ea typeface="Sifonn"/>
                <a:cs typeface="Sifonn"/>
                <a:sym typeface="Sifonn"/>
              </a:rPr>
              <a:t>Novembro</a:t>
            </a:r>
            <a:r>
              <a:rPr lang="en-US" sz="5400" dirty="0">
                <a:solidFill>
                  <a:srgbClr val="E67A3D"/>
                </a:solidFill>
                <a:latin typeface="Sifonn"/>
                <a:ea typeface="Sifonn"/>
                <a:cs typeface="Sifonn"/>
                <a:sym typeface="Sifonn"/>
              </a:rPr>
              <a:t> de 2025, Petrolina-PE</a:t>
            </a:r>
          </a:p>
        </p:txBody>
      </p:sp>
      <p:sp>
        <p:nvSpPr>
          <p:cNvPr id="59" name="TextBox 59">
            <a:extLst>
              <a:ext uri="{FF2B5EF4-FFF2-40B4-BE49-F238E27FC236}">
                <a16:creationId xmlns:a16="http://schemas.microsoft.com/office/drawing/2014/main" id="{9B53B08A-CDAE-0AD5-74D2-B5C3CFFEB63C}"/>
              </a:ext>
            </a:extLst>
          </p:cNvPr>
          <p:cNvSpPr txBox="1"/>
          <p:nvPr/>
        </p:nvSpPr>
        <p:spPr>
          <a:xfrm>
            <a:off x="7219674" y="6454376"/>
            <a:ext cx="37480486" cy="17874682"/>
          </a:xfrm>
          <a:prstGeom prst="rect">
            <a:avLst/>
          </a:prstGeom>
        </p:spPr>
        <p:txBody>
          <a:bodyPr wrap="square" lIns="0" tIns="0" rIns="0" bIns="0" rtlCol="0" anchor="t">
            <a:spAutoFit/>
          </a:bodyPr>
          <a:lstStyle/>
          <a:p>
            <a:pPr algn="just">
              <a:lnSpc>
                <a:spcPts val="11691"/>
              </a:lnSpc>
            </a:pPr>
            <a:r>
              <a:rPr lang="en-US" sz="8350" dirty="0">
                <a:solidFill>
                  <a:srgbClr val="000000"/>
                </a:solidFill>
                <a:latin typeface="Calibri (MS)"/>
                <a:ea typeface="Calibri (MS)"/>
                <a:cs typeface="Calibri (MS)"/>
                <a:sym typeface="Calibri (MS)"/>
              </a:rPr>
              <a:t>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a:t>
            </a:r>
          </a:p>
        </p:txBody>
      </p:sp>
    </p:spTree>
    <p:extLst>
      <p:ext uri="{BB962C8B-B14F-4D97-AF65-F5344CB8AC3E}">
        <p14:creationId xmlns:p14="http://schemas.microsoft.com/office/powerpoint/2010/main" val="384337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D8D83-A95B-47BA-D6F8-2ED0C8A72C78}"/>
            </a:ext>
          </a:extLst>
        </p:cNvPr>
        <p:cNvGrpSpPr/>
        <p:nvPr/>
      </p:nvGrpSpPr>
      <p:grpSpPr>
        <a:xfrm>
          <a:off x="0" y="0"/>
          <a:ext cx="0" cy="0"/>
          <a:chOff x="0" y="0"/>
          <a:chExt cx="0" cy="0"/>
        </a:xfrm>
      </p:grpSpPr>
      <p:pic>
        <p:nvPicPr>
          <p:cNvPr id="63" name="Imagem 62" descr="Uma imagem contendo Padrão do plano de fundo&#10;&#10;O conteúdo gerado por IA pode estar incorreto.">
            <a:extLst>
              <a:ext uri="{FF2B5EF4-FFF2-40B4-BE49-F238E27FC236}">
                <a16:creationId xmlns:a16="http://schemas.microsoft.com/office/drawing/2014/main" id="{C38A6055-CB54-88C3-EC4A-0C5F6DBEA27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51117500" cy="30594299"/>
          </a:xfrm>
          <a:prstGeom prst="rect">
            <a:avLst/>
          </a:prstGeom>
        </p:spPr>
      </p:pic>
      <p:grpSp>
        <p:nvGrpSpPr>
          <p:cNvPr id="13" name="Group 13">
            <a:extLst>
              <a:ext uri="{FF2B5EF4-FFF2-40B4-BE49-F238E27FC236}">
                <a16:creationId xmlns:a16="http://schemas.microsoft.com/office/drawing/2014/main" id="{FC708444-7118-795A-176A-B0929E0F0AD8}"/>
              </a:ext>
            </a:extLst>
          </p:cNvPr>
          <p:cNvGrpSpPr/>
          <p:nvPr/>
        </p:nvGrpSpPr>
        <p:grpSpPr>
          <a:xfrm>
            <a:off x="44809106" y="980826"/>
            <a:ext cx="6261526" cy="4718344"/>
            <a:chOff x="145261" y="-271912"/>
            <a:chExt cx="8348701" cy="6291126"/>
          </a:xfrm>
        </p:grpSpPr>
        <p:grpSp>
          <p:nvGrpSpPr>
            <p:cNvPr id="14" name="Group 14">
              <a:extLst>
                <a:ext uri="{FF2B5EF4-FFF2-40B4-BE49-F238E27FC236}">
                  <a16:creationId xmlns:a16="http://schemas.microsoft.com/office/drawing/2014/main" id="{B18124DB-6B09-A74A-B6A4-29076D67B82A}"/>
                </a:ext>
              </a:extLst>
            </p:cNvPr>
            <p:cNvGrpSpPr/>
            <p:nvPr/>
          </p:nvGrpSpPr>
          <p:grpSpPr>
            <a:xfrm rot="-1707943">
              <a:off x="911889" y="1732300"/>
              <a:ext cx="2239005" cy="1932419"/>
              <a:chOff x="0" y="0"/>
              <a:chExt cx="812800" cy="701504"/>
            </a:xfrm>
          </p:grpSpPr>
          <p:sp>
            <p:nvSpPr>
              <p:cNvPr id="15" name="Freeform 15">
                <a:extLst>
                  <a:ext uri="{FF2B5EF4-FFF2-40B4-BE49-F238E27FC236}">
                    <a16:creationId xmlns:a16="http://schemas.microsoft.com/office/drawing/2014/main" id="{5DA5F89E-9DD1-819B-9D58-9A73FABEA149}"/>
                  </a:ext>
                </a:extLst>
              </p:cNvPr>
              <p:cNvSpPr/>
              <p:nvPr/>
            </p:nvSpPr>
            <p:spPr>
              <a:xfrm>
                <a:off x="0" y="0"/>
                <a:ext cx="812800" cy="701504"/>
              </a:xfrm>
              <a:custGeom>
                <a:avLst/>
                <a:gdLst/>
                <a:ahLst/>
                <a:cxnLst/>
                <a:rect l="l" t="t" r="r" b="b"/>
                <a:pathLst>
                  <a:path w="812800" h="701504">
                    <a:moveTo>
                      <a:pt x="203200" y="0"/>
                    </a:moveTo>
                    <a:lnTo>
                      <a:pt x="609600" y="0"/>
                    </a:lnTo>
                    <a:lnTo>
                      <a:pt x="812800" y="701504"/>
                    </a:lnTo>
                    <a:lnTo>
                      <a:pt x="0" y="701504"/>
                    </a:lnTo>
                    <a:lnTo>
                      <a:pt x="203200" y="0"/>
                    </a:lnTo>
                    <a:close/>
                  </a:path>
                </a:pathLst>
              </a:custGeom>
              <a:solidFill>
                <a:srgbClr val="FFFFFF"/>
              </a:solidFill>
            </p:spPr>
            <p:txBody>
              <a:bodyPr/>
              <a:lstStyle/>
              <a:p>
                <a:endParaRPr lang="pt-BR"/>
              </a:p>
            </p:txBody>
          </p:sp>
          <p:sp>
            <p:nvSpPr>
              <p:cNvPr id="16" name="TextBox 16">
                <a:extLst>
                  <a:ext uri="{FF2B5EF4-FFF2-40B4-BE49-F238E27FC236}">
                    <a16:creationId xmlns:a16="http://schemas.microsoft.com/office/drawing/2014/main" id="{E0C29C38-924D-A0FB-C531-3C8F3A279CC7}"/>
                  </a:ext>
                </a:extLst>
              </p:cNvPr>
              <p:cNvSpPr txBox="1"/>
              <p:nvPr/>
            </p:nvSpPr>
            <p:spPr>
              <a:xfrm>
                <a:off x="127000" y="-9525"/>
                <a:ext cx="558800" cy="711029"/>
              </a:xfrm>
              <a:prstGeom prst="rect">
                <a:avLst/>
              </a:prstGeom>
            </p:spPr>
            <p:txBody>
              <a:bodyPr lIns="273049" tIns="273049" rIns="273049" bIns="273049" rtlCol="0" anchor="ctr"/>
              <a:lstStyle/>
              <a:p>
                <a:pPr algn="ctr">
                  <a:lnSpc>
                    <a:spcPts val="107"/>
                  </a:lnSpc>
                  <a:spcBef>
                    <a:spcPct val="0"/>
                  </a:spcBef>
                </a:pPr>
                <a:endParaRPr/>
              </a:p>
            </p:txBody>
          </p:sp>
        </p:grpSp>
        <p:grpSp>
          <p:nvGrpSpPr>
            <p:cNvPr id="17" name="Group 17">
              <a:extLst>
                <a:ext uri="{FF2B5EF4-FFF2-40B4-BE49-F238E27FC236}">
                  <a16:creationId xmlns:a16="http://schemas.microsoft.com/office/drawing/2014/main" id="{4631E987-A4A4-551D-7BC8-432E385FB72D}"/>
                </a:ext>
              </a:extLst>
            </p:cNvPr>
            <p:cNvGrpSpPr/>
            <p:nvPr/>
          </p:nvGrpSpPr>
          <p:grpSpPr>
            <a:xfrm rot="-350156">
              <a:off x="2124640" y="109480"/>
              <a:ext cx="2239005" cy="1679253"/>
              <a:chOff x="0" y="0"/>
              <a:chExt cx="812800" cy="609600"/>
            </a:xfrm>
          </p:grpSpPr>
          <p:sp>
            <p:nvSpPr>
              <p:cNvPr id="18" name="Freeform 18">
                <a:extLst>
                  <a:ext uri="{FF2B5EF4-FFF2-40B4-BE49-F238E27FC236}">
                    <a16:creationId xmlns:a16="http://schemas.microsoft.com/office/drawing/2014/main" id="{C6D9275C-1311-13DD-F668-A6886E59EC43}"/>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19" name="TextBox 19">
                <a:extLst>
                  <a:ext uri="{FF2B5EF4-FFF2-40B4-BE49-F238E27FC236}">
                    <a16:creationId xmlns:a16="http://schemas.microsoft.com/office/drawing/2014/main" id="{9524F759-2908-D112-B1E6-6B223F825DB1}"/>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0" name="Group 20">
              <a:extLst>
                <a:ext uri="{FF2B5EF4-FFF2-40B4-BE49-F238E27FC236}">
                  <a16:creationId xmlns:a16="http://schemas.microsoft.com/office/drawing/2014/main" id="{2E6F67C9-7814-50C2-531E-09134F2C093B}"/>
                </a:ext>
              </a:extLst>
            </p:cNvPr>
            <p:cNvGrpSpPr/>
            <p:nvPr/>
          </p:nvGrpSpPr>
          <p:grpSpPr>
            <a:xfrm rot="-9820195">
              <a:off x="3440866" y="903299"/>
              <a:ext cx="1951047" cy="1679253"/>
              <a:chOff x="0" y="0"/>
              <a:chExt cx="708266" cy="609600"/>
            </a:xfrm>
          </p:grpSpPr>
          <p:sp>
            <p:nvSpPr>
              <p:cNvPr id="21" name="Freeform 21">
                <a:extLst>
                  <a:ext uri="{FF2B5EF4-FFF2-40B4-BE49-F238E27FC236}">
                    <a16:creationId xmlns:a16="http://schemas.microsoft.com/office/drawing/2014/main" id="{70059819-F00F-0DC4-BF9A-5E796846594A}"/>
                  </a:ext>
                </a:extLst>
              </p:cNvPr>
              <p:cNvSpPr/>
              <p:nvPr/>
            </p:nvSpPr>
            <p:spPr>
              <a:xfrm>
                <a:off x="0" y="0"/>
                <a:ext cx="708266" cy="609600"/>
              </a:xfrm>
              <a:custGeom>
                <a:avLst/>
                <a:gdLst/>
                <a:ahLst/>
                <a:cxnLst/>
                <a:rect l="l" t="t" r="r" b="b"/>
                <a:pathLst>
                  <a:path w="708266" h="609600">
                    <a:moveTo>
                      <a:pt x="203200" y="0"/>
                    </a:moveTo>
                    <a:lnTo>
                      <a:pt x="505066" y="0"/>
                    </a:lnTo>
                    <a:lnTo>
                      <a:pt x="708266" y="609600"/>
                    </a:lnTo>
                    <a:lnTo>
                      <a:pt x="0" y="609600"/>
                    </a:lnTo>
                    <a:lnTo>
                      <a:pt x="203200" y="0"/>
                    </a:lnTo>
                    <a:close/>
                  </a:path>
                </a:pathLst>
              </a:custGeom>
              <a:solidFill>
                <a:srgbClr val="FFFFFF"/>
              </a:solidFill>
            </p:spPr>
            <p:txBody>
              <a:bodyPr/>
              <a:lstStyle/>
              <a:p>
                <a:endParaRPr lang="pt-BR"/>
              </a:p>
            </p:txBody>
          </p:sp>
          <p:sp>
            <p:nvSpPr>
              <p:cNvPr id="22" name="TextBox 22">
                <a:extLst>
                  <a:ext uri="{FF2B5EF4-FFF2-40B4-BE49-F238E27FC236}">
                    <a16:creationId xmlns:a16="http://schemas.microsoft.com/office/drawing/2014/main" id="{8CD25228-463D-9581-E49C-1E18075A2F31}"/>
                  </a:ext>
                </a:extLst>
              </p:cNvPr>
              <p:cNvSpPr txBox="1"/>
              <p:nvPr/>
            </p:nvSpPr>
            <p:spPr>
              <a:xfrm>
                <a:off x="127000" y="-9525"/>
                <a:ext cx="454266"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3" name="Group 23">
              <a:extLst>
                <a:ext uri="{FF2B5EF4-FFF2-40B4-BE49-F238E27FC236}">
                  <a16:creationId xmlns:a16="http://schemas.microsoft.com/office/drawing/2014/main" id="{EE5AE8C8-7F89-8590-62CB-0EFA881BCA96}"/>
                </a:ext>
              </a:extLst>
            </p:cNvPr>
            <p:cNvGrpSpPr/>
            <p:nvPr/>
          </p:nvGrpSpPr>
          <p:grpSpPr>
            <a:xfrm rot="1506509">
              <a:off x="4693711" y="1058586"/>
              <a:ext cx="2239005" cy="1679253"/>
              <a:chOff x="0" y="0"/>
              <a:chExt cx="812800" cy="609600"/>
            </a:xfrm>
          </p:grpSpPr>
          <p:sp>
            <p:nvSpPr>
              <p:cNvPr id="24" name="Freeform 24">
                <a:extLst>
                  <a:ext uri="{FF2B5EF4-FFF2-40B4-BE49-F238E27FC236}">
                    <a16:creationId xmlns:a16="http://schemas.microsoft.com/office/drawing/2014/main" id="{6A4D5A37-AF88-EDDB-BFA7-4CA211B385A4}"/>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5" name="TextBox 25">
                <a:extLst>
                  <a:ext uri="{FF2B5EF4-FFF2-40B4-BE49-F238E27FC236}">
                    <a16:creationId xmlns:a16="http://schemas.microsoft.com/office/drawing/2014/main" id="{C190CF68-E50B-908E-489D-2612AF0B9818}"/>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6" name="Group 26">
              <a:extLst>
                <a:ext uri="{FF2B5EF4-FFF2-40B4-BE49-F238E27FC236}">
                  <a16:creationId xmlns:a16="http://schemas.microsoft.com/office/drawing/2014/main" id="{89EF0953-85B1-DBFD-4203-0C6B3137CC4F}"/>
                </a:ext>
              </a:extLst>
            </p:cNvPr>
            <p:cNvGrpSpPr/>
            <p:nvPr/>
          </p:nvGrpSpPr>
          <p:grpSpPr>
            <a:xfrm rot="855124">
              <a:off x="5609250" y="2293916"/>
              <a:ext cx="2239005" cy="1679253"/>
              <a:chOff x="0" y="0"/>
              <a:chExt cx="812800" cy="609600"/>
            </a:xfrm>
          </p:grpSpPr>
          <p:sp>
            <p:nvSpPr>
              <p:cNvPr id="27" name="Freeform 27">
                <a:extLst>
                  <a:ext uri="{FF2B5EF4-FFF2-40B4-BE49-F238E27FC236}">
                    <a16:creationId xmlns:a16="http://schemas.microsoft.com/office/drawing/2014/main" id="{CDC80FD0-A343-9957-C69F-222883BA5740}"/>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8" name="TextBox 28">
                <a:extLst>
                  <a:ext uri="{FF2B5EF4-FFF2-40B4-BE49-F238E27FC236}">
                    <a16:creationId xmlns:a16="http://schemas.microsoft.com/office/drawing/2014/main" id="{6C7D6B6C-3B30-5172-BC1D-CFEAA8CD24B5}"/>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9" name="Group 29">
              <a:extLst>
                <a:ext uri="{FF2B5EF4-FFF2-40B4-BE49-F238E27FC236}">
                  <a16:creationId xmlns:a16="http://schemas.microsoft.com/office/drawing/2014/main" id="{D9EFE2B8-C886-8CCB-1E23-B3AEEEA8026B}"/>
                </a:ext>
              </a:extLst>
            </p:cNvPr>
            <p:cNvGrpSpPr/>
            <p:nvPr/>
          </p:nvGrpSpPr>
          <p:grpSpPr>
            <a:xfrm rot="5139794">
              <a:off x="6160425" y="3397176"/>
              <a:ext cx="1870653" cy="2796420"/>
              <a:chOff x="0" y="0"/>
              <a:chExt cx="679082" cy="1015152"/>
            </a:xfrm>
          </p:grpSpPr>
          <p:sp>
            <p:nvSpPr>
              <p:cNvPr id="30" name="Freeform 30">
                <a:extLst>
                  <a:ext uri="{FF2B5EF4-FFF2-40B4-BE49-F238E27FC236}">
                    <a16:creationId xmlns:a16="http://schemas.microsoft.com/office/drawing/2014/main" id="{7D956F20-266B-7DC5-0631-0C5634E54EF0}"/>
                  </a:ext>
                </a:extLst>
              </p:cNvPr>
              <p:cNvSpPr/>
              <p:nvPr/>
            </p:nvSpPr>
            <p:spPr>
              <a:xfrm>
                <a:off x="0" y="0"/>
                <a:ext cx="679082" cy="1015152"/>
              </a:xfrm>
              <a:custGeom>
                <a:avLst/>
                <a:gdLst/>
                <a:ahLst/>
                <a:cxnLst/>
                <a:rect l="l" t="t" r="r" b="b"/>
                <a:pathLst>
                  <a:path w="679082" h="1015152">
                    <a:moveTo>
                      <a:pt x="203200" y="0"/>
                    </a:moveTo>
                    <a:lnTo>
                      <a:pt x="475882" y="0"/>
                    </a:lnTo>
                    <a:lnTo>
                      <a:pt x="679082" y="1015152"/>
                    </a:lnTo>
                    <a:lnTo>
                      <a:pt x="0" y="1015152"/>
                    </a:lnTo>
                    <a:lnTo>
                      <a:pt x="203200" y="0"/>
                    </a:lnTo>
                    <a:close/>
                  </a:path>
                </a:pathLst>
              </a:custGeom>
              <a:solidFill>
                <a:srgbClr val="FFFFFF"/>
              </a:solidFill>
            </p:spPr>
            <p:txBody>
              <a:bodyPr/>
              <a:lstStyle/>
              <a:p>
                <a:endParaRPr lang="pt-BR"/>
              </a:p>
            </p:txBody>
          </p:sp>
          <p:sp>
            <p:nvSpPr>
              <p:cNvPr id="31" name="TextBox 31">
                <a:extLst>
                  <a:ext uri="{FF2B5EF4-FFF2-40B4-BE49-F238E27FC236}">
                    <a16:creationId xmlns:a16="http://schemas.microsoft.com/office/drawing/2014/main" id="{445545E7-1C8D-5303-2B73-B2ED50CD37FF}"/>
                  </a:ext>
                </a:extLst>
              </p:cNvPr>
              <p:cNvSpPr txBox="1"/>
              <p:nvPr/>
            </p:nvSpPr>
            <p:spPr>
              <a:xfrm>
                <a:off x="127000" y="-9525"/>
                <a:ext cx="425082" cy="1024677"/>
              </a:xfrm>
              <a:prstGeom prst="rect">
                <a:avLst/>
              </a:prstGeom>
            </p:spPr>
            <p:txBody>
              <a:bodyPr lIns="273049" tIns="273049" rIns="273049" bIns="273049" rtlCol="0" anchor="ctr"/>
              <a:lstStyle/>
              <a:p>
                <a:pPr algn="ctr">
                  <a:lnSpc>
                    <a:spcPts val="107"/>
                  </a:lnSpc>
                  <a:spcBef>
                    <a:spcPct val="0"/>
                  </a:spcBef>
                </a:pPr>
                <a:endParaRPr/>
              </a:p>
            </p:txBody>
          </p:sp>
        </p:grpSp>
        <p:grpSp>
          <p:nvGrpSpPr>
            <p:cNvPr id="32" name="Group 32">
              <a:extLst>
                <a:ext uri="{FF2B5EF4-FFF2-40B4-BE49-F238E27FC236}">
                  <a16:creationId xmlns:a16="http://schemas.microsoft.com/office/drawing/2014/main" id="{53D5ACF0-7EE9-68F4-4EB8-82BB00859560}"/>
                </a:ext>
              </a:extLst>
            </p:cNvPr>
            <p:cNvGrpSpPr/>
            <p:nvPr/>
          </p:nvGrpSpPr>
          <p:grpSpPr>
            <a:xfrm rot="10696127">
              <a:off x="4252161" y="4356314"/>
              <a:ext cx="2458750" cy="1662900"/>
              <a:chOff x="0" y="0"/>
              <a:chExt cx="892572" cy="603664"/>
            </a:xfrm>
          </p:grpSpPr>
          <p:sp>
            <p:nvSpPr>
              <p:cNvPr id="33" name="Freeform 33">
                <a:extLst>
                  <a:ext uri="{FF2B5EF4-FFF2-40B4-BE49-F238E27FC236}">
                    <a16:creationId xmlns:a16="http://schemas.microsoft.com/office/drawing/2014/main" id="{FEAF151D-1285-1FFC-076D-0F9B08189E41}"/>
                  </a:ext>
                </a:extLst>
              </p:cNvPr>
              <p:cNvSpPr/>
              <p:nvPr/>
            </p:nvSpPr>
            <p:spPr>
              <a:xfrm>
                <a:off x="0" y="0"/>
                <a:ext cx="892572" cy="603664"/>
              </a:xfrm>
              <a:custGeom>
                <a:avLst/>
                <a:gdLst/>
                <a:ahLst/>
                <a:cxnLst/>
                <a:rect l="l" t="t" r="r" b="b"/>
                <a:pathLst>
                  <a:path w="892572" h="603664">
                    <a:moveTo>
                      <a:pt x="203200" y="0"/>
                    </a:moveTo>
                    <a:lnTo>
                      <a:pt x="689372" y="0"/>
                    </a:lnTo>
                    <a:lnTo>
                      <a:pt x="892572" y="603664"/>
                    </a:lnTo>
                    <a:lnTo>
                      <a:pt x="0" y="603664"/>
                    </a:lnTo>
                    <a:lnTo>
                      <a:pt x="203200" y="0"/>
                    </a:lnTo>
                    <a:close/>
                  </a:path>
                </a:pathLst>
              </a:custGeom>
              <a:solidFill>
                <a:srgbClr val="FFFFFF"/>
              </a:solidFill>
            </p:spPr>
            <p:txBody>
              <a:bodyPr/>
              <a:lstStyle/>
              <a:p>
                <a:endParaRPr lang="pt-BR"/>
              </a:p>
            </p:txBody>
          </p:sp>
          <p:sp>
            <p:nvSpPr>
              <p:cNvPr id="34" name="TextBox 34">
                <a:extLst>
                  <a:ext uri="{FF2B5EF4-FFF2-40B4-BE49-F238E27FC236}">
                    <a16:creationId xmlns:a16="http://schemas.microsoft.com/office/drawing/2014/main" id="{F7754900-2F42-D590-0AC2-45199E2F5D48}"/>
                  </a:ext>
                </a:extLst>
              </p:cNvPr>
              <p:cNvSpPr txBox="1"/>
              <p:nvPr/>
            </p:nvSpPr>
            <p:spPr>
              <a:xfrm>
                <a:off x="127000" y="-9525"/>
                <a:ext cx="638572" cy="613189"/>
              </a:xfrm>
              <a:prstGeom prst="rect">
                <a:avLst/>
              </a:prstGeom>
            </p:spPr>
            <p:txBody>
              <a:bodyPr lIns="273049" tIns="273049" rIns="273049" bIns="273049" rtlCol="0" anchor="ctr"/>
              <a:lstStyle/>
              <a:p>
                <a:pPr algn="ctr">
                  <a:lnSpc>
                    <a:spcPts val="107"/>
                  </a:lnSpc>
                  <a:spcBef>
                    <a:spcPct val="0"/>
                  </a:spcBef>
                </a:pPr>
                <a:endParaRPr/>
              </a:p>
            </p:txBody>
          </p:sp>
        </p:grpSp>
        <p:grpSp>
          <p:nvGrpSpPr>
            <p:cNvPr id="35" name="Group 35">
              <a:extLst>
                <a:ext uri="{FF2B5EF4-FFF2-40B4-BE49-F238E27FC236}">
                  <a16:creationId xmlns:a16="http://schemas.microsoft.com/office/drawing/2014/main" id="{8FCB1AFC-83FF-7478-940E-028F84EC6F22}"/>
                </a:ext>
              </a:extLst>
            </p:cNvPr>
            <p:cNvGrpSpPr/>
            <p:nvPr/>
          </p:nvGrpSpPr>
          <p:grpSpPr>
            <a:xfrm rot="792804">
              <a:off x="2940903" y="3965144"/>
              <a:ext cx="1987992" cy="1440589"/>
              <a:chOff x="0" y="0"/>
              <a:chExt cx="721678" cy="522960"/>
            </a:xfrm>
          </p:grpSpPr>
          <p:sp>
            <p:nvSpPr>
              <p:cNvPr id="36" name="Freeform 36">
                <a:extLst>
                  <a:ext uri="{FF2B5EF4-FFF2-40B4-BE49-F238E27FC236}">
                    <a16:creationId xmlns:a16="http://schemas.microsoft.com/office/drawing/2014/main" id="{ED6881EF-A3E1-5C60-9B52-E286389710BD}"/>
                  </a:ext>
                </a:extLst>
              </p:cNvPr>
              <p:cNvSpPr/>
              <p:nvPr/>
            </p:nvSpPr>
            <p:spPr>
              <a:xfrm>
                <a:off x="0" y="0"/>
                <a:ext cx="721678" cy="522960"/>
              </a:xfrm>
              <a:custGeom>
                <a:avLst/>
                <a:gdLst/>
                <a:ahLst/>
                <a:cxnLst/>
                <a:rect l="l" t="t" r="r" b="b"/>
                <a:pathLst>
                  <a:path w="721678" h="522960">
                    <a:moveTo>
                      <a:pt x="203200" y="0"/>
                    </a:moveTo>
                    <a:lnTo>
                      <a:pt x="518478" y="0"/>
                    </a:lnTo>
                    <a:lnTo>
                      <a:pt x="721678" y="522960"/>
                    </a:lnTo>
                    <a:lnTo>
                      <a:pt x="0" y="522960"/>
                    </a:lnTo>
                    <a:lnTo>
                      <a:pt x="203200" y="0"/>
                    </a:lnTo>
                    <a:close/>
                  </a:path>
                </a:pathLst>
              </a:custGeom>
              <a:solidFill>
                <a:srgbClr val="FFFFFF"/>
              </a:solidFill>
            </p:spPr>
            <p:txBody>
              <a:bodyPr/>
              <a:lstStyle/>
              <a:p>
                <a:endParaRPr lang="pt-BR"/>
              </a:p>
            </p:txBody>
          </p:sp>
          <p:sp>
            <p:nvSpPr>
              <p:cNvPr id="37" name="TextBox 37">
                <a:extLst>
                  <a:ext uri="{FF2B5EF4-FFF2-40B4-BE49-F238E27FC236}">
                    <a16:creationId xmlns:a16="http://schemas.microsoft.com/office/drawing/2014/main" id="{6237E270-2BA1-070E-9DBB-0008F4876F85}"/>
                  </a:ext>
                </a:extLst>
              </p:cNvPr>
              <p:cNvSpPr txBox="1"/>
              <p:nvPr/>
            </p:nvSpPr>
            <p:spPr>
              <a:xfrm>
                <a:off x="127000" y="-9525"/>
                <a:ext cx="467678"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38" name="Group 38">
              <a:extLst>
                <a:ext uri="{FF2B5EF4-FFF2-40B4-BE49-F238E27FC236}">
                  <a16:creationId xmlns:a16="http://schemas.microsoft.com/office/drawing/2014/main" id="{C6988E65-8687-B2E5-250A-5A17FD236A7E}"/>
                </a:ext>
              </a:extLst>
            </p:cNvPr>
            <p:cNvGrpSpPr/>
            <p:nvPr/>
          </p:nvGrpSpPr>
          <p:grpSpPr>
            <a:xfrm rot="9976673">
              <a:off x="998412" y="4314942"/>
              <a:ext cx="2706446" cy="1440589"/>
              <a:chOff x="0" y="0"/>
              <a:chExt cx="982490" cy="522960"/>
            </a:xfrm>
          </p:grpSpPr>
          <p:sp>
            <p:nvSpPr>
              <p:cNvPr id="39" name="Freeform 39">
                <a:extLst>
                  <a:ext uri="{FF2B5EF4-FFF2-40B4-BE49-F238E27FC236}">
                    <a16:creationId xmlns:a16="http://schemas.microsoft.com/office/drawing/2014/main" id="{7B66BAD7-2FF4-5E5A-41BB-9F5B00A1980B}"/>
                  </a:ext>
                </a:extLst>
              </p:cNvPr>
              <p:cNvSpPr/>
              <p:nvPr/>
            </p:nvSpPr>
            <p:spPr>
              <a:xfrm>
                <a:off x="0" y="0"/>
                <a:ext cx="982490" cy="522960"/>
              </a:xfrm>
              <a:custGeom>
                <a:avLst/>
                <a:gdLst/>
                <a:ahLst/>
                <a:cxnLst/>
                <a:rect l="l" t="t" r="r" b="b"/>
                <a:pathLst>
                  <a:path w="982490" h="522960">
                    <a:moveTo>
                      <a:pt x="203200" y="0"/>
                    </a:moveTo>
                    <a:lnTo>
                      <a:pt x="779290" y="0"/>
                    </a:lnTo>
                    <a:lnTo>
                      <a:pt x="982490" y="522960"/>
                    </a:lnTo>
                    <a:lnTo>
                      <a:pt x="0" y="522960"/>
                    </a:lnTo>
                    <a:lnTo>
                      <a:pt x="203200" y="0"/>
                    </a:lnTo>
                    <a:close/>
                  </a:path>
                </a:pathLst>
              </a:custGeom>
              <a:solidFill>
                <a:srgbClr val="FFFFFF"/>
              </a:solidFill>
            </p:spPr>
            <p:txBody>
              <a:bodyPr/>
              <a:lstStyle/>
              <a:p>
                <a:endParaRPr lang="pt-BR"/>
              </a:p>
            </p:txBody>
          </p:sp>
          <p:sp>
            <p:nvSpPr>
              <p:cNvPr id="40" name="TextBox 40">
                <a:extLst>
                  <a:ext uri="{FF2B5EF4-FFF2-40B4-BE49-F238E27FC236}">
                    <a16:creationId xmlns:a16="http://schemas.microsoft.com/office/drawing/2014/main" id="{4577D0FF-A4A3-EDE8-92AC-28EB2087E3B1}"/>
                  </a:ext>
                </a:extLst>
              </p:cNvPr>
              <p:cNvSpPr txBox="1"/>
              <p:nvPr/>
            </p:nvSpPr>
            <p:spPr>
              <a:xfrm>
                <a:off x="127000" y="-9525"/>
                <a:ext cx="728490"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1" name="Group 41">
              <a:extLst>
                <a:ext uri="{FF2B5EF4-FFF2-40B4-BE49-F238E27FC236}">
                  <a16:creationId xmlns:a16="http://schemas.microsoft.com/office/drawing/2014/main" id="{DBE205BB-3A5D-6679-E855-03798D8AA99C}"/>
                </a:ext>
              </a:extLst>
            </p:cNvPr>
            <p:cNvGrpSpPr/>
            <p:nvPr/>
          </p:nvGrpSpPr>
          <p:grpSpPr>
            <a:xfrm rot="-2987750">
              <a:off x="-38541" y="3057105"/>
              <a:ext cx="3321223" cy="1440589"/>
              <a:chOff x="0" y="0"/>
              <a:chExt cx="1205665" cy="522960"/>
            </a:xfrm>
          </p:grpSpPr>
          <p:sp>
            <p:nvSpPr>
              <p:cNvPr id="42" name="Freeform 42">
                <a:extLst>
                  <a:ext uri="{FF2B5EF4-FFF2-40B4-BE49-F238E27FC236}">
                    <a16:creationId xmlns:a16="http://schemas.microsoft.com/office/drawing/2014/main" id="{4B0E5D62-5F19-A962-056C-B27977DF5FF8}"/>
                  </a:ext>
                </a:extLst>
              </p:cNvPr>
              <p:cNvSpPr/>
              <p:nvPr/>
            </p:nvSpPr>
            <p:spPr>
              <a:xfrm>
                <a:off x="0" y="0"/>
                <a:ext cx="1205665" cy="522960"/>
              </a:xfrm>
              <a:custGeom>
                <a:avLst/>
                <a:gdLst/>
                <a:ahLst/>
                <a:cxnLst/>
                <a:rect l="l" t="t" r="r" b="b"/>
                <a:pathLst>
                  <a:path w="1205665" h="522960">
                    <a:moveTo>
                      <a:pt x="203200" y="0"/>
                    </a:moveTo>
                    <a:lnTo>
                      <a:pt x="1002465" y="0"/>
                    </a:lnTo>
                    <a:lnTo>
                      <a:pt x="1205665" y="522960"/>
                    </a:lnTo>
                    <a:lnTo>
                      <a:pt x="0" y="522960"/>
                    </a:lnTo>
                    <a:lnTo>
                      <a:pt x="203200" y="0"/>
                    </a:lnTo>
                    <a:close/>
                  </a:path>
                </a:pathLst>
              </a:custGeom>
              <a:solidFill>
                <a:srgbClr val="FFFFFF"/>
              </a:solidFill>
            </p:spPr>
            <p:txBody>
              <a:bodyPr/>
              <a:lstStyle/>
              <a:p>
                <a:endParaRPr lang="pt-BR"/>
              </a:p>
            </p:txBody>
          </p:sp>
          <p:sp>
            <p:nvSpPr>
              <p:cNvPr id="43" name="TextBox 43">
                <a:extLst>
                  <a:ext uri="{FF2B5EF4-FFF2-40B4-BE49-F238E27FC236}">
                    <a16:creationId xmlns:a16="http://schemas.microsoft.com/office/drawing/2014/main" id="{91456288-55EF-30F3-678B-8D40C4A64D55}"/>
                  </a:ext>
                </a:extLst>
              </p:cNvPr>
              <p:cNvSpPr txBox="1"/>
              <p:nvPr/>
            </p:nvSpPr>
            <p:spPr>
              <a:xfrm>
                <a:off x="127000" y="-9525"/>
                <a:ext cx="951665"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4" name="Group 44">
              <a:extLst>
                <a:ext uri="{FF2B5EF4-FFF2-40B4-BE49-F238E27FC236}">
                  <a16:creationId xmlns:a16="http://schemas.microsoft.com/office/drawing/2014/main" id="{6E3B3890-4386-D2EA-CC96-9B9D7CA9692C}"/>
                </a:ext>
              </a:extLst>
            </p:cNvPr>
            <p:cNvGrpSpPr/>
            <p:nvPr/>
          </p:nvGrpSpPr>
          <p:grpSpPr>
            <a:xfrm>
              <a:off x="2091725" y="1742926"/>
              <a:ext cx="4136509" cy="3282838"/>
              <a:chOff x="0" y="0"/>
              <a:chExt cx="1024161" cy="812800"/>
            </a:xfrm>
          </p:grpSpPr>
          <p:sp>
            <p:nvSpPr>
              <p:cNvPr id="45" name="Freeform 45">
                <a:extLst>
                  <a:ext uri="{FF2B5EF4-FFF2-40B4-BE49-F238E27FC236}">
                    <a16:creationId xmlns:a16="http://schemas.microsoft.com/office/drawing/2014/main" id="{17EF9A37-EC9B-279A-EE85-CAE1C8E32D0A}"/>
                  </a:ext>
                </a:extLst>
              </p:cNvPr>
              <p:cNvSpPr/>
              <p:nvPr/>
            </p:nvSpPr>
            <p:spPr>
              <a:xfrm>
                <a:off x="0" y="0"/>
                <a:ext cx="1024161" cy="812800"/>
              </a:xfrm>
              <a:custGeom>
                <a:avLst/>
                <a:gdLst/>
                <a:ahLst/>
                <a:cxnLst/>
                <a:rect l="l" t="t" r="r" b="b"/>
                <a:pathLst>
                  <a:path w="1024161" h="812800">
                    <a:moveTo>
                      <a:pt x="0" y="0"/>
                    </a:moveTo>
                    <a:lnTo>
                      <a:pt x="1024161" y="0"/>
                    </a:lnTo>
                    <a:lnTo>
                      <a:pt x="1024161" y="812800"/>
                    </a:lnTo>
                    <a:lnTo>
                      <a:pt x="0" y="812800"/>
                    </a:lnTo>
                    <a:close/>
                  </a:path>
                </a:pathLst>
              </a:custGeom>
              <a:solidFill>
                <a:srgbClr val="FFFFFF"/>
              </a:solidFill>
            </p:spPr>
            <p:txBody>
              <a:bodyPr/>
              <a:lstStyle/>
              <a:p>
                <a:endParaRPr lang="pt-BR"/>
              </a:p>
            </p:txBody>
          </p:sp>
          <p:sp>
            <p:nvSpPr>
              <p:cNvPr id="46" name="TextBox 46">
                <a:extLst>
                  <a:ext uri="{FF2B5EF4-FFF2-40B4-BE49-F238E27FC236}">
                    <a16:creationId xmlns:a16="http://schemas.microsoft.com/office/drawing/2014/main" id="{6AFC03CD-88FE-CAC6-566F-4E1EB604CD39}"/>
                  </a:ext>
                </a:extLst>
              </p:cNvPr>
              <p:cNvSpPr txBox="1"/>
              <p:nvPr/>
            </p:nvSpPr>
            <p:spPr>
              <a:xfrm>
                <a:off x="0" y="-9525"/>
                <a:ext cx="1024161" cy="822325"/>
              </a:xfrm>
              <a:prstGeom prst="rect">
                <a:avLst/>
              </a:prstGeom>
            </p:spPr>
            <p:txBody>
              <a:bodyPr lIns="273049" tIns="273049" rIns="273049" bIns="273049" rtlCol="0" anchor="ctr"/>
              <a:lstStyle/>
              <a:p>
                <a:pPr algn="ctr">
                  <a:lnSpc>
                    <a:spcPts val="107"/>
                  </a:lnSpc>
                </a:pPr>
                <a:endParaRPr/>
              </a:p>
            </p:txBody>
          </p:sp>
        </p:grpSp>
        <p:grpSp>
          <p:nvGrpSpPr>
            <p:cNvPr id="47" name="Group 47">
              <a:extLst>
                <a:ext uri="{FF2B5EF4-FFF2-40B4-BE49-F238E27FC236}">
                  <a16:creationId xmlns:a16="http://schemas.microsoft.com/office/drawing/2014/main" id="{E1EEA180-1232-E5F2-7E12-991234ECD807}"/>
                </a:ext>
              </a:extLst>
            </p:cNvPr>
            <p:cNvGrpSpPr/>
            <p:nvPr/>
          </p:nvGrpSpPr>
          <p:grpSpPr>
            <a:xfrm>
              <a:off x="4640950" y="2822969"/>
              <a:ext cx="2813383" cy="2364911"/>
              <a:chOff x="0" y="0"/>
              <a:chExt cx="696567" cy="585530"/>
            </a:xfrm>
          </p:grpSpPr>
          <p:sp>
            <p:nvSpPr>
              <p:cNvPr id="48" name="Freeform 48">
                <a:extLst>
                  <a:ext uri="{FF2B5EF4-FFF2-40B4-BE49-F238E27FC236}">
                    <a16:creationId xmlns:a16="http://schemas.microsoft.com/office/drawing/2014/main" id="{B72B739E-DDD6-6504-E990-0F54A8918C85}"/>
                  </a:ext>
                </a:extLst>
              </p:cNvPr>
              <p:cNvSpPr/>
              <p:nvPr/>
            </p:nvSpPr>
            <p:spPr>
              <a:xfrm>
                <a:off x="0" y="0"/>
                <a:ext cx="696567" cy="585530"/>
              </a:xfrm>
              <a:custGeom>
                <a:avLst/>
                <a:gdLst/>
                <a:ahLst/>
                <a:cxnLst/>
                <a:rect l="l" t="t" r="r" b="b"/>
                <a:pathLst>
                  <a:path w="696567" h="585530">
                    <a:moveTo>
                      <a:pt x="0" y="0"/>
                    </a:moveTo>
                    <a:lnTo>
                      <a:pt x="696567" y="0"/>
                    </a:lnTo>
                    <a:lnTo>
                      <a:pt x="696567" y="585530"/>
                    </a:lnTo>
                    <a:lnTo>
                      <a:pt x="0" y="585530"/>
                    </a:lnTo>
                    <a:close/>
                  </a:path>
                </a:pathLst>
              </a:custGeom>
              <a:solidFill>
                <a:srgbClr val="FFFFFF"/>
              </a:solidFill>
            </p:spPr>
            <p:txBody>
              <a:bodyPr/>
              <a:lstStyle/>
              <a:p>
                <a:endParaRPr lang="pt-BR"/>
              </a:p>
            </p:txBody>
          </p:sp>
          <p:sp>
            <p:nvSpPr>
              <p:cNvPr id="49" name="TextBox 49">
                <a:extLst>
                  <a:ext uri="{FF2B5EF4-FFF2-40B4-BE49-F238E27FC236}">
                    <a16:creationId xmlns:a16="http://schemas.microsoft.com/office/drawing/2014/main" id="{4B1C1E71-0FCB-BD26-2FAF-34EBA1724A89}"/>
                  </a:ext>
                </a:extLst>
              </p:cNvPr>
              <p:cNvSpPr txBox="1"/>
              <p:nvPr/>
            </p:nvSpPr>
            <p:spPr>
              <a:xfrm>
                <a:off x="0" y="-9525"/>
                <a:ext cx="696567" cy="595055"/>
              </a:xfrm>
              <a:prstGeom prst="rect">
                <a:avLst/>
              </a:prstGeom>
            </p:spPr>
            <p:txBody>
              <a:bodyPr lIns="273049" tIns="273049" rIns="273049" bIns="273049" rtlCol="0" anchor="ctr"/>
              <a:lstStyle/>
              <a:p>
                <a:pPr algn="ctr">
                  <a:lnSpc>
                    <a:spcPts val="107"/>
                  </a:lnSpc>
                </a:pPr>
                <a:endParaRPr/>
              </a:p>
            </p:txBody>
          </p:sp>
        </p:grpSp>
        <p:grpSp>
          <p:nvGrpSpPr>
            <p:cNvPr id="50" name="Group 50">
              <a:extLst>
                <a:ext uri="{FF2B5EF4-FFF2-40B4-BE49-F238E27FC236}">
                  <a16:creationId xmlns:a16="http://schemas.microsoft.com/office/drawing/2014/main" id="{70B38B93-D980-95C3-35C3-11D7E6D40710}"/>
                </a:ext>
              </a:extLst>
            </p:cNvPr>
            <p:cNvGrpSpPr/>
            <p:nvPr/>
          </p:nvGrpSpPr>
          <p:grpSpPr>
            <a:xfrm>
              <a:off x="3285923" y="1425168"/>
              <a:ext cx="657527" cy="1200672"/>
              <a:chOff x="0" y="0"/>
              <a:chExt cx="270142" cy="493291"/>
            </a:xfrm>
          </p:grpSpPr>
          <p:sp>
            <p:nvSpPr>
              <p:cNvPr id="51" name="Freeform 51">
                <a:extLst>
                  <a:ext uri="{FF2B5EF4-FFF2-40B4-BE49-F238E27FC236}">
                    <a16:creationId xmlns:a16="http://schemas.microsoft.com/office/drawing/2014/main" id="{741ECAD3-C405-BBB4-9251-D86FF84F1434}"/>
                  </a:ext>
                </a:extLst>
              </p:cNvPr>
              <p:cNvSpPr/>
              <p:nvPr/>
            </p:nvSpPr>
            <p:spPr>
              <a:xfrm>
                <a:off x="0" y="0"/>
                <a:ext cx="270142" cy="493291"/>
              </a:xfrm>
              <a:custGeom>
                <a:avLst/>
                <a:gdLst/>
                <a:ahLst/>
                <a:cxnLst/>
                <a:rect l="l" t="t" r="r" b="b"/>
                <a:pathLst>
                  <a:path w="270142" h="493291">
                    <a:moveTo>
                      <a:pt x="0" y="0"/>
                    </a:moveTo>
                    <a:lnTo>
                      <a:pt x="270142" y="0"/>
                    </a:lnTo>
                    <a:lnTo>
                      <a:pt x="270142" y="493291"/>
                    </a:lnTo>
                    <a:lnTo>
                      <a:pt x="0" y="493291"/>
                    </a:lnTo>
                    <a:close/>
                  </a:path>
                </a:pathLst>
              </a:custGeom>
              <a:solidFill>
                <a:srgbClr val="FFFFFF"/>
              </a:solidFill>
            </p:spPr>
            <p:txBody>
              <a:bodyPr/>
              <a:lstStyle/>
              <a:p>
                <a:endParaRPr lang="pt-BR"/>
              </a:p>
            </p:txBody>
          </p:sp>
          <p:sp>
            <p:nvSpPr>
              <p:cNvPr id="52" name="TextBox 52">
                <a:extLst>
                  <a:ext uri="{FF2B5EF4-FFF2-40B4-BE49-F238E27FC236}">
                    <a16:creationId xmlns:a16="http://schemas.microsoft.com/office/drawing/2014/main" id="{E8D4E735-FDF2-D459-CD8F-105C721298D6}"/>
                  </a:ext>
                </a:extLst>
              </p:cNvPr>
              <p:cNvSpPr txBox="1"/>
              <p:nvPr/>
            </p:nvSpPr>
            <p:spPr>
              <a:xfrm>
                <a:off x="0" y="-9525"/>
                <a:ext cx="270142" cy="502816"/>
              </a:xfrm>
              <a:prstGeom prst="rect">
                <a:avLst/>
              </a:prstGeom>
            </p:spPr>
            <p:txBody>
              <a:bodyPr lIns="55318" tIns="55318" rIns="55318" bIns="55318" rtlCol="0" anchor="ctr"/>
              <a:lstStyle/>
              <a:p>
                <a:pPr algn="ctr">
                  <a:lnSpc>
                    <a:spcPts val="646"/>
                  </a:lnSpc>
                  <a:spcBef>
                    <a:spcPct val="0"/>
                  </a:spcBef>
                </a:pPr>
                <a:endParaRPr/>
              </a:p>
            </p:txBody>
          </p:sp>
        </p:grpSp>
        <p:grpSp>
          <p:nvGrpSpPr>
            <p:cNvPr id="53" name="Group 53">
              <a:extLst>
                <a:ext uri="{FF2B5EF4-FFF2-40B4-BE49-F238E27FC236}">
                  <a16:creationId xmlns:a16="http://schemas.microsoft.com/office/drawing/2014/main" id="{AE95E598-B62B-8C87-55DD-2156E3FABCFC}"/>
                </a:ext>
              </a:extLst>
            </p:cNvPr>
            <p:cNvGrpSpPr/>
            <p:nvPr/>
          </p:nvGrpSpPr>
          <p:grpSpPr>
            <a:xfrm>
              <a:off x="5404936" y="2025504"/>
              <a:ext cx="534085" cy="600336"/>
              <a:chOff x="0" y="0"/>
              <a:chExt cx="219427" cy="246646"/>
            </a:xfrm>
          </p:grpSpPr>
          <p:sp>
            <p:nvSpPr>
              <p:cNvPr id="54" name="Freeform 54">
                <a:extLst>
                  <a:ext uri="{FF2B5EF4-FFF2-40B4-BE49-F238E27FC236}">
                    <a16:creationId xmlns:a16="http://schemas.microsoft.com/office/drawing/2014/main" id="{F27E0B3C-C9DC-6806-D4BD-D1C57FB6A16B}"/>
                  </a:ext>
                </a:extLst>
              </p:cNvPr>
              <p:cNvSpPr/>
              <p:nvPr/>
            </p:nvSpPr>
            <p:spPr>
              <a:xfrm>
                <a:off x="0" y="0"/>
                <a:ext cx="219427" cy="246646"/>
              </a:xfrm>
              <a:custGeom>
                <a:avLst/>
                <a:gdLst/>
                <a:ahLst/>
                <a:cxnLst/>
                <a:rect l="l" t="t" r="r" b="b"/>
                <a:pathLst>
                  <a:path w="219427" h="246646">
                    <a:moveTo>
                      <a:pt x="0" y="0"/>
                    </a:moveTo>
                    <a:lnTo>
                      <a:pt x="219427" y="0"/>
                    </a:lnTo>
                    <a:lnTo>
                      <a:pt x="219427" y="246646"/>
                    </a:lnTo>
                    <a:lnTo>
                      <a:pt x="0" y="246646"/>
                    </a:lnTo>
                    <a:close/>
                  </a:path>
                </a:pathLst>
              </a:custGeom>
              <a:solidFill>
                <a:srgbClr val="FFFFFF"/>
              </a:solidFill>
            </p:spPr>
            <p:txBody>
              <a:bodyPr/>
              <a:lstStyle/>
              <a:p>
                <a:endParaRPr lang="pt-BR"/>
              </a:p>
            </p:txBody>
          </p:sp>
          <p:sp>
            <p:nvSpPr>
              <p:cNvPr id="55" name="TextBox 55">
                <a:extLst>
                  <a:ext uri="{FF2B5EF4-FFF2-40B4-BE49-F238E27FC236}">
                    <a16:creationId xmlns:a16="http://schemas.microsoft.com/office/drawing/2014/main" id="{B2666738-5E44-64AA-A5D1-434ADAEDD62B}"/>
                  </a:ext>
                </a:extLst>
              </p:cNvPr>
              <p:cNvSpPr txBox="1"/>
              <p:nvPr/>
            </p:nvSpPr>
            <p:spPr>
              <a:xfrm>
                <a:off x="0" y="-9525"/>
                <a:ext cx="219427" cy="256171"/>
              </a:xfrm>
              <a:prstGeom prst="rect">
                <a:avLst/>
              </a:prstGeom>
            </p:spPr>
            <p:txBody>
              <a:bodyPr lIns="55318" tIns="55318" rIns="55318" bIns="55318" rtlCol="0" anchor="ctr"/>
              <a:lstStyle/>
              <a:p>
                <a:pPr algn="ctr">
                  <a:lnSpc>
                    <a:spcPts val="646"/>
                  </a:lnSpc>
                  <a:spcBef>
                    <a:spcPct val="0"/>
                  </a:spcBef>
                </a:pPr>
                <a:endParaRPr/>
              </a:p>
            </p:txBody>
          </p:sp>
        </p:grpSp>
        <p:sp>
          <p:nvSpPr>
            <p:cNvPr id="56" name="Freeform 56">
              <a:extLst>
                <a:ext uri="{FF2B5EF4-FFF2-40B4-BE49-F238E27FC236}">
                  <a16:creationId xmlns:a16="http://schemas.microsoft.com/office/drawing/2014/main" id="{9EC3F602-0D55-9ACB-66CC-999C7D51C09F}"/>
                </a:ext>
              </a:extLst>
            </p:cNvPr>
            <p:cNvSpPr/>
            <p:nvPr/>
          </p:nvSpPr>
          <p:spPr>
            <a:xfrm>
              <a:off x="145261" y="-271912"/>
              <a:ext cx="7262371" cy="5515370"/>
            </a:xfrm>
            <a:custGeom>
              <a:avLst/>
              <a:gdLst/>
              <a:ahLst/>
              <a:cxnLst/>
              <a:rect l="l" t="t" r="r" b="b"/>
              <a:pathLst>
                <a:path w="7262372" h="5515369">
                  <a:moveTo>
                    <a:pt x="0" y="0"/>
                  </a:moveTo>
                  <a:lnTo>
                    <a:pt x="7262372" y="0"/>
                  </a:lnTo>
                  <a:lnTo>
                    <a:pt x="7262372" y="5515369"/>
                  </a:lnTo>
                  <a:lnTo>
                    <a:pt x="0" y="5515369"/>
                  </a:lnTo>
                  <a:lnTo>
                    <a:pt x="0" y="0"/>
                  </a:lnTo>
                  <a:close/>
                </a:path>
              </a:pathLst>
            </a:custGeom>
            <a:blipFill>
              <a:blip r:embed="rId3"/>
              <a:stretch>
                <a:fillRect l="-15548" t="-35151" r="-13494" b="-34765"/>
              </a:stretch>
            </a:blipFill>
          </p:spPr>
          <p:txBody>
            <a:bodyPr/>
            <a:lstStyle/>
            <a:p>
              <a:endParaRPr lang="pt-BR" dirty="0"/>
            </a:p>
          </p:txBody>
        </p:sp>
      </p:grpSp>
      <p:sp>
        <p:nvSpPr>
          <p:cNvPr id="57" name="TextBox 57">
            <a:extLst>
              <a:ext uri="{FF2B5EF4-FFF2-40B4-BE49-F238E27FC236}">
                <a16:creationId xmlns:a16="http://schemas.microsoft.com/office/drawing/2014/main" id="{6E4A8DA0-99F3-B157-D117-2B468406B385}"/>
              </a:ext>
            </a:extLst>
          </p:cNvPr>
          <p:cNvSpPr txBox="1"/>
          <p:nvPr/>
        </p:nvSpPr>
        <p:spPr>
          <a:xfrm>
            <a:off x="7219674" y="2591911"/>
            <a:ext cx="14083410" cy="1886011"/>
          </a:xfrm>
          <a:prstGeom prst="rect">
            <a:avLst/>
          </a:prstGeom>
        </p:spPr>
        <p:txBody>
          <a:bodyPr lIns="0" tIns="0" rIns="0" bIns="0" rtlCol="0" anchor="t">
            <a:spAutoFit/>
          </a:bodyPr>
          <a:lstStyle/>
          <a:p>
            <a:pPr algn="l">
              <a:lnSpc>
                <a:spcPts val="14557"/>
              </a:lnSpc>
            </a:pPr>
            <a:r>
              <a:rPr lang="en-US" sz="12882" dirty="0">
                <a:solidFill>
                  <a:srgbClr val="000000"/>
                </a:solidFill>
                <a:latin typeface="Sifonn"/>
                <a:ea typeface="Sifonn"/>
                <a:cs typeface="Sifonn"/>
                <a:sym typeface="Sifonn"/>
              </a:rPr>
              <a:t>METODOLOGIA</a:t>
            </a:r>
          </a:p>
        </p:txBody>
      </p:sp>
      <p:sp>
        <p:nvSpPr>
          <p:cNvPr id="58" name="TextBox 58">
            <a:extLst>
              <a:ext uri="{FF2B5EF4-FFF2-40B4-BE49-F238E27FC236}">
                <a16:creationId xmlns:a16="http://schemas.microsoft.com/office/drawing/2014/main" id="{992DE418-605D-8C0E-D5C0-71020686EF21}"/>
              </a:ext>
            </a:extLst>
          </p:cNvPr>
          <p:cNvSpPr txBox="1"/>
          <p:nvPr/>
        </p:nvSpPr>
        <p:spPr>
          <a:xfrm>
            <a:off x="22846398" y="2103312"/>
            <a:ext cx="21656010" cy="2513509"/>
          </a:xfrm>
          <a:prstGeom prst="rect">
            <a:avLst/>
          </a:prstGeom>
        </p:spPr>
        <p:txBody>
          <a:bodyPr wrap="square" lIns="0" tIns="0" rIns="0" bIns="0" rtlCol="0" anchor="t">
            <a:spAutoFit/>
          </a:bodyPr>
          <a:lstStyle/>
          <a:p>
            <a:pPr algn="r">
              <a:lnSpc>
                <a:spcPts val="7111"/>
              </a:lnSpc>
            </a:pPr>
            <a:r>
              <a:rPr lang="en-US" sz="6600" dirty="0">
                <a:solidFill>
                  <a:srgbClr val="02375F"/>
                </a:solidFill>
                <a:latin typeface="Sifonn"/>
                <a:ea typeface="Sifonn"/>
                <a:cs typeface="Sifonn"/>
                <a:sym typeface="Sifonn"/>
              </a:rPr>
              <a:t>V ENCONTRO DE EDUCAÇÃO MATEMÁTICA DO VALE DO SÃO FRANCISCO</a:t>
            </a:r>
          </a:p>
          <a:p>
            <a:pPr algn="r">
              <a:lnSpc>
                <a:spcPts val="5358"/>
              </a:lnSpc>
            </a:pPr>
            <a:r>
              <a:rPr lang="en-US" sz="5400" dirty="0">
                <a:solidFill>
                  <a:srgbClr val="E67A3D"/>
                </a:solidFill>
                <a:latin typeface="Sifonn"/>
                <a:ea typeface="Sifonn"/>
                <a:cs typeface="Sifonn"/>
                <a:sym typeface="Sifonn"/>
              </a:rPr>
              <a:t>12 a 14 de </a:t>
            </a:r>
            <a:r>
              <a:rPr lang="en-US" sz="5400" dirty="0" err="1">
                <a:solidFill>
                  <a:srgbClr val="E67A3D"/>
                </a:solidFill>
                <a:latin typeface="Sifonn"/>
                <a:ea typeface="Sifonn"/>
                <a:cs typeface="Sifonn"/>
                <a:sym typeface="Sifonn"/>
              </a:rPr>
              <a:t>Novembro</a:t>
            </a:r>
            <a:r>
              <a:rPr lang="en-US" sz="5400" dirty="0">
                <a:solidFill>
                  <a:srgbClr val="E67A3D"/>
                </a:solidFill>
                <a:latin typeface="Sifonn"/>
                <a:ea typeface="Sifonn"/>
                <a:cs typeface="Sifonn"/>
                <a:sym typeface="Sifonn"/>
              </a:rPr>
              <a:t> de 2025, Petrolina-PE</a:t>
            </a:r>
          </a:p>
        </p:txBody>
      </p:sp>
      <p:sp>
        <p:nvSpPr>
          <p:cNvPr id="59" name="TextBox 59">
            <a:extLst>
              <a:ext uri="{FF2B5EF4-FFF2-40B4-BE49-F238E27FC236}">
                <a16:creationId xmlns:a16="http://schemas.microsoft.com/office/drawing/2014/main" id="{5DC99C99-3C27-E441-0B5D-7EE9EF219738}"/>
              </a:ext>
            </a:extLst>
          </p:cNvPr>
          <p:cNvSpPr txBox="1"/>
          <p:nvPr/>
        </p:nvSpPr>
        <p:spPr>
          <a:xfrm>
            <a:off x="7219674" y="6454376"/>
            <a:ext cx="37480486" cy="17874682"/>
          </a:xfrm>
          <a:prstGeom prst="rect">
            <a:avLst/>
          </a:prstGeom>
        </p:spPr>
        <p:txBody>
          <a:bodyPr wrap="square" lIns="0" tIns="0" rIns="0" bIns="0" rtlCol="0" anchor="t">
            <a:spAutoFit/>
          </a:bodyPr>
          <a:lstStyle/>
          <a:p>
            <a:pPr algn="just">
              <a:lnSpc>
                <a:spcPts val="11691"/>
              </a:lnSpc>
            </a:pPr>
            <a:r>
              <a:rPr lang="en-US" sz="8350" dirty="0">
                <a:solidFill>
                  <a:srgbClr val="000000"/>
                </a:solidFill>
                <a:latin typeface="Calibri (MS)"/>
                <a:ea typeface="Calibri (MS)"/>
                <a:cs typeface="Calibri (MS)"/>
                <a:sym typeface="Calibri (MS)"/>
              </a:rPr>
              <a:t>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a:t>
            </a:r>
          </a:p>
        </p:txBody>
      </p:sp>
    </p:spTree>
    <p:extLst>
      <p:ext uri="{BB962C8B-B14F-4D97-AF65-F5344CB8AC3E}">
        <p14:creationId xmlns:p14="http://schemas.microsoft.com/office/powerpoint/2010/main" val="253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7E88-3621-5E96-D64B-6F22DBC0E76F}"/>
            </a:ext>
          </a:extLst>
        </p:cNvPr>
        <p:cNvGrpSpPr/>
        <p:nvPr/>
      </p:nvGrpSpPr>
      <p:grpSpPr>
        <a:xfrm>
          <a:off x="0" y="0"/>
          <a:ext cx="0" cy="0"/>
          <a:chOff x="0" y="0"/>
          <a:chExt cx="0" cy="0"/>
        </a:xfrm>
      </p:grpSpPr>
      <p:pic>
        <p:nvPicPr>
          <p:cNvPr id="63" name="Imagem 62" descr="Uma imagem contendo Padrão do plano de fundo&#10;&#10;O conteúdo gerado por IA pode estar incorreto.">
            <a:extLst>
              <a:ext uri="{FF2B5EF4-FFF2-40B4-BE49-F238E27FC236}">
                <a16:creationId xmlns:a16="http://schemas.microsoft.com/office/drawing/2014/main" id="{03CFE6F6-41E6-6D4C-BBFD-5EABBFB757D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51117500" cy="30594299"/>
          </a:xfrm>
          <a:prstGeom prst="rect">
            <a:avLst/>
          </a:prstGeom>
        </p:spPr>
      </p:pic>
      <p:grpSp>
        <p:nvGrpSpPr>
          <p:cNvPr id="13" name="Group 13">
            <a:extLst>
              <a:ext uri="{FF2B5EF4-FFF2-40B4-BE49-F238E27FC236}">
                <a16:creationId xmlns:a16="http://schemas.microsoft.com/office/drawing/2014/main" id="{80511733-8C28-C773-0C3F-EC52C75267AA}"/>
              </a:ext>
            </a:extLst>
          </p:cNvPr>
          <p:cNvGrpSpPr/>
          <p:nvPr/>
        </p:nvGrpSpPr>
        <p:grpSpPr>
          <a:xfrm>
            <a:off x="44809106" y="980826"/>
            <a:ext cx="6261526" cy="4718344"/>
            <a:chOff x="145261" y="-271912"/>
            <a:chExt cx="8348701" cy="6291126"/>
          </a:xfrm>
        </p:grpSpPr>
        <p:grpSp>
          <p:nvGrpSpPr>
            <p:cNvPr id="14" name="Group 14">
              <a:extLst>
                <a:ext uri="{FF2B5EF4-FFF2-40B4-BE49-F238E27FC236}">
                  <a16:creationId xmlns:a16="http://schemas.microsoft.com/office/drawing/2014/main" id="{3C3F3B48-7A2F-F39A-37C1-69FBAF9FAC4A}"/>
                </a:ext>
              </a:extLst>
            </p:cNvPr>
            <p:cNvGrpSpPr/>
            <p:nvPr/>
          </p:nvGrpSpPr>
          <p:grpSpPr>
            <a:xfrm rot="-1707943">
              <a:off x="911889" y="1732300"/>
              <a:ext cx="2239005" cy="1932419"/>
              <a:chOff x="0" y="0"/>
              <a:chExt cx="812800" cy="701504"/>
            </a:xfrm>
          </p:grpSpPr>
          <p:sp>
            <p:nvSpPr>
              <p:cNvPr id="15" name="Freeform 15">
                <a:extLst>
                  <a:ext uri="{FF2B5EF4-FFF2-40B4-BE49-F238E27FC236}">
                    <a16:creationId xmlns:a16="http://schemas.microsoft.com/office/drawing/2014/main" id="{1813B8F3-B9FC-7F95-979F-2B1A7895A919}"/>
                  </a:ext>
                </a:extLst>
              </p:cNvPr>
              <p:cNvSpPr/>
              <p:nvPr/>
            </p:nvSpPr>
            <p:spPr>
              <a:xfrm>
                <a:off x="0" y="0"/>
                <a:ext cx="812800" cy="701504"/>
              </a:xfrm>
              <a:custGeom>
                <a:avLst/>
                <a:gdLst/>
                <a:ahLst/>
                <a:cxnLst/>
                <a:rect l="l" t="t" r="r" b="b"/>
                <a:pathLst>
                  <a:path w="812800" h="701504">
                    <a:moveTo>
                      <a:pt x="203200" y="0"/>
                    </a:moveTo>
                    <a:lnTo>
                      <a:pt x="609600" y="0"/>
                    </a:lnTo>
                    <a:lnTo>
                      <a:pt x="812800" y="701504"/>
                    </a:lnTo>
                    <a:lnTo>
                      <a:pt x="0" y="701504"/>
                    </a:lnTo>
                    <a:lnTo>
                      <a:pt x="203200" y="0"/>
                    </a:lnTo>
                    <a:close/>
                  </a:path>
                </a:pathLst>
              </a:custGeom>
              <a:solidFill>
                <a:srgbClr val="FFFFFF"/>
              </a:solidFill>
            </p:spPr>
            <p:txBody>
              <a:bodyPr/>
              <a:lstStyle/>
              <a:p>
                <a:endParaRPr lang="pt-BR"/>
              </a:p>
            </p:txBody>
          </p:sp>
          <p:sp>
            <p:nvSpPr>
              <p:cNvPr id="16" name="TextBox 16">
                <a:extLst>
                  <a:ext uri="{FF2B5EF4-FFF2-40B4-BE49-F238E27FC236}">
                    <a16:creationId xmlns:a16="http://schemas.microsoft.com/office/drawing/2014/main" id="{9BFACC14-9957-C35F-3725-E3C8C332F30E}"/>
                  </a:ext>
                </a:extLst>
              </p:cNvPr>
              <p:cNvSpPr txBox="1"/>
              <p:nvPr/>
            </p:nvSpPr>
            <p:spPr>
              <a:xfrm>
                <a:off x="127000" y="-9525"/>
                <a:ext cx="558800" cy="711029"/>
              </a:xfrm>
              <a:prstGeom prst="rect">
                <a:avLst/>
              </a:prstGeom>
            </p:spPr>
            <p:txBody>
              <a:bodyPr lIns="273049" tIns="273049" rIns="273049" bIns="273049" rtlCol="0" anchor="ctr"/>
              <a:lstStyle/>
              <a:p>
                <a:pPr algn="ctr">
                  <a:lnSpc>
                    <a:spcPts val="107"/>
                  </a:lnSpc>
                  <a:spcBef>
                    <a:spcPct val="0"/>
                  </a:spcBef>
                </a:pPr>
                <a:endParaRPr/>
              </a:p>
            </p:txBody>
          </p:sp>
        </p:grpSp>
        <p:grpSp>
          <p:nvGrpSpPr>
            <p:cNvPr id="17" name="Group 17">
              <a:extLst>
                <a:ext uri="{FF2B5EF4-FFF2-40B4-BE49-F238E27FC236}">
                  <a16:creationId xmlns:a16="http://schemas.microsoft.com/office/drawing/2014/main" id="{EA41DE25-6793-EB88-1A05-AA5606288C4A}"/>
                </a:ext>
              </a:extLst>
            </p:cNvPr>
            <p:cNvGrpSpPr/>
            <p:nvPr/>
          </p:nvGrpSpPr>
          <p:grpSpPr>
            <a:xfrm rot="-350156">
              <a:off x="2124640" y="109480"/>
              <a:ext cx="2239005" cy="1679253"/>
              <a:chOff x="0" y="0"/>
              <a:chExt cx="812800" cy="609600"/>
            </a:xfrm>
          </p:grpSpPr>
          <p:sp>
            <p:nvSpPr>
              <p:cNvPr id="18" name="Freeform 18">
                <a:extLst>
                  <a:ext uri="{FF2B5EF4-FFF2-40B4-BE49-F238E27FC236}">
                    <a16:creationId xmlns:a16="http://schemas.microsoft.com/office/drawing/2014/main" id="{9CFB0C1F-93D8-6568-34E6-EDBE46E4E80B}"/>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19" name="TextBox 19">
                <a:extLst>
                  <a:ext uri="{FF2B5EF4-FFF2-40B4-BE49-F238E27FC236}">
                    <a16:creationId xmlns:a16="http://schemas.microsoft.com/office/drawing/2014/main" id="{306B878D-DBAA-A9B1-9C68-E0061F4C7C82}"/>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0" name="Group 20">
              <a:extLst>
                <a:ext uri="{FF2B5EF4-FFF2-40B4-BE49-F238E27FC236}">
                  <a16:creationId xmlns:a16="http://schemas.microsoft.com/office/drawing/2014/main" id="{0ED8532A-ED87-0483-3793-1087C28E2CFC}"/>
                </a:ext>
              </a:extLst>
            </p:cNvPr>
            <p:cNvGrpSpPr/>
            <p:nvPr/>
          </p:nvGrpSpPr>
          <p:grpSpPr>
            <a:xfrm rot="-9820195">
              <a:off x="3440866" y="903299"/>
              <a:ext cx="1951047" cy="1679253"/>
              <a:chOff x="0" y="0"/>
              <a:chExt cx="708266" cy="609600"/>
            </a:xfrm>
          </p:grpSpPr>
          <p:sp>
            <p:nvSpPr>
              <p:cNvPr id="21" name="Freeform 21">
                <a:extLst>
                  <a:ext uri="{FF2B5EF4-FFF2-40B4-BE49-F238E27FC236}">
                    <a16:creationId xmlns:a16="http://schemas.microsoft.com/office/drawing/2014/main" id="{851BA333-8ADD-A3AA-B710-F8138EDC391D}"/>
                  </a:ext>
                </a:extLst>
              </p:cNvPr>
              <p:cNvSpPr/>
              <p:nvPr/>
            </p:nvSpPr>
            <p:spPr>
              <a:xfrm>
                <a:off x="0" y="0"/>
                <a:ext cx="708266" cy="609600"/>
              </a:xfrm>
              <a:custGeom>
                <a:avLst/>
                <a:gdLst/>
                <a:ahLst/>
                <a:cxnLst/>
                <a:rect l="l" t="t" r="r" b="b"/>
                <a:pathLst>
                  <a:path w="708266" h="609600">
                    <a:moveTo>
                      <a:pt x="203200" y="0"/>
                    </a:moveTo>
                    <a:lnTo>
                      <a:pt x="505066" y="0"/>
                    </a:lnTo>
                    <a:lnTo>
                      <a:pt x="708266" y="609600"/>
                    </a:lnTo>
                    <a:lnTo>
                      <a:pt x="0" y="609600"/>
                    </a:lnTo>
                    <a:lnTo>
                      <a:pt x="203200" y="0"/>
                    </a:lnTo>
                    <a:close/>
                  </a:path>
                </a:pathLst>
              </a:custGeom>
              <a:solidFill>
                <a:srgbClr val="FFFFFF"/>
              </a:solidFill>
            </p:spPr>
            <p:txBody>
              <a:bodyPr/>
              <a:lstStyle/>
              <a:p>
                <a:endParaRPr lang="pt-BR"/>
              </a:p>
            </p:txBody>
          </p:sp>
          <p:sp>
            <p:nvSpPr>
              <p:cNvPr id="22" name="TextBox 22">
                <a:extLst>
                  <a:ext uri="{FF2B5EF4-FFF2-40B4-BE49-F238E27FC236}">
                    <a16:creationId xmlns:a16="http://schemas.microsoft.com/office/drawing/2014/main" id="{F9E45906-F6A0-DCEF-D3D2-720181E35D48}"/>
                  </a:ext>
                </a:extLst>
              </p:cNvPr>
              <p:cNvSpPr txBox="1"/>
              <p:nvPr/>
            </p:nvSpPr>
            <p:spPr>
              <a:xfrm>
                <a:off x="127000" y="-9525"/>
                <a:ext cx="454266"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3" name="Group 23">
              <a:extLst>
                <a:ext uri="{FF2B5EF4-FFF2-40B4-BE49-F238E27FC236}">
                  <a16:creationId xmlns:a16="http://schemas.microsoft.com/office/drawing/2014/main" id="{B55DD296-EB62-F1BC-7C22-3F26F1D777D6}"/>
                </a:ext>
              </a:extLst>
            </p:cNvPr>
            <p:cNvGrpSpPr/>
            <p:nvPr/>
          </p:nvGrpSpPr>
          <p:grpSpPr>
            <a:xfrm rot="1506509">
              <a:off x="4693711" y="1058586"/>
              <a:ext cx="2239005" cy="1679253"/>
              <a:chOff x="0" y="0"/>
              <a:chExt cx="812800" cy="609600"/>
            </a:xfrm>
          </p:grpSpPr>
          <p:sp>
            <p:nvSpPr>
              <p:cNvPr id="24" name="Freeform 24">
                <a:extLst>
                  <a:ext uri="{FF2B5EF4-FFF2-40B4-BE49-F238E27FC236}">
                    <a16:creationId xmlns:a16="http://schemas.microsoft.com/office/drawing/2014/main" id="{7921AE4A-37D3-4B10-9B5D-1B98FEB63293}"/>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5" name="TextBox 25">
                <a:extLst>
                  <a:ext uri="{FF2B5EF4-FFF2-40B4-BE49-F238E27FC236}">
                    <a16:creationId xmlns:a16="http://schemas.microsoft.com/office/drawing/2014/main" id="{D6FA9E30-4BED-2473-B839-7AFAA867BA15}"/>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6" name="Group 26">
              <a:extLst>
                <a:ext uri="{FF2B5EF4-FFF2-40B4-BE49-F238E27FC236}">
                  <a16:creationId xmlns:a16="http://schemas.microsoft.com/office/drawing/2014/main" id="{D20FB757-2424-65FA-5BE1-B30B28816780}"/>
                </a:ext>
              </a:extLst>
            </p:cNvPr>
            <p:cNvGrpSpPr/>
            <p:nvPr/>
          </p:nvGrpSpPr>
          <p:grpSpPr>
            <a:xfrm rot="855124">
              <a:off x="5609250" y="2293916"/>
              <a:ext cx="2239005" cy="1679253"/>
              <a:chOff x="0" y="0"/>
              <a:chExt cx="812800" cy="609600"/>
            </a:xfrm>
          </p:grpSpPr>
          <p:sp>
            <p:nvSpPr>
              <p:cNvPr id="27" name="Freeform 27">
                <a:extLst>
                  <a:ext uri="{FF2B5EF4-FFF2-40B4-BE49-F238E27FC236}">
                    <a16:creationId xmlns:a16="http://schemas.microsoft.com/office/drawing/2014/main" id="{7DB15AD1-D16E-27DC-14DD-590273FC42A6}"/>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8" name="TextBox 28">
                <a:extLst>
                  <a:ext uri="{FF2B5EF4-FFF2-40B4-BE49-F238E27FC236}">
                    <a16:creationId xmlns:a16="http://schemas.microsoft.com/office/drawing/2014/main" id="{0FF4B142-58AF-5A97-9757-D5143ABA542C}"/>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9" name="Group 29">
              <a:extLst>
                <a:ext uri="{FF2B5EF4-FFF2-40B4-BE49-F238E27FC236}">
                  <a16:creationId xmlns:a16="http://schemas.microsoft.com/office/drawing/2014/main" id="{71B0766C-41D3-A3B6-7224-018C57529A7B}"/>
                </a:ext>
              </a:extLst>
            </p:cNvPr>
            <p:cNvGrpSpPr/>
            <p:nvPr/>
          </p:nvGrpSpPr>
          <p:grpSpPr>
            <a:xfrm rot="5139794">
              <a:off x="6160425" y="3397176"/>
              <a:ext cx="1870653" cy="2796420"/>
              <a:chOff x="0" y="0"/>
              <a:chExt cx="679082" cy="1015152"/>
            </a:xfrm>
          </p:grpSpPr>
          <p:sp>
            <p:nvSpPr>
              <p:cNvPr id="30" name="Freeform 30">
                <a:extLst>
                  <a:ext uri="{FF2B5EF4-FFF2-40B4-BE49-F238E27FC236}">
                    <a16:creationId xmlns:a16="http://schemas.microsoft.com/office/drawing/2014/main" id="{152246B8-EEEA-9829-7AE2-07A09674B440}"/>
                  </a:ext>
                </a:extLst>
              </p:cNvPr>
              <p:cNvSpPr/>
              <p:nvPr/>
            </p:nvSpPr>
            <p:spPr>
              <a:xfrm>
                <a:off x="0" y="0"/>
                <a:ext cx="679082" cy="1015152"/>
              </a:xfrm>
              <a:custGeom>
                <a:avLst/>
                <a:gdLst/>
                <a:ahLst/>
                <a:cxnLst/>
                <a:rect l="l" t="t" r="r" b="b"/>
                <a:pathLst>
                  <a:path w="679082" h="1015152">
                    <a:moveTo>
                      <a:pt x="203200" y="0"/>
                    </a:moveTo>
                    <a:lnTo>
                      <a:pt x="475882" y="0"/>
                    </a:lnTo>
                    <a:lnTo>
                      <a:pt x="679082" y="1015152"/>
                    </a:lnTo>
                    <a:lnTo>
                      <a:pt x="0" y="1015152"/>
                    </a:lnTo>
                    <a:lnTo>
                      <a:pt x="203200" y="0"/>
                    </a:lnTo>
                    <a:close/>
                  </a:path>
                </a:pathLst>
              </a:custGeom>
              <a:solidFill>
                <a:srgbClr val="FFFFFF"/>
              </a:solidFill>
            </p:spPr>
            <p:txBody>
              <a:bodyPr/>
              <a:lstStyle/>
              <a:p>
                <a:endParaRPr lang="pt-BR"/>
              </a:p>
            </p:txBody>
          </p:sp>
          <p:sp>
            <p:nvSpPr>
              <p:cNvPr id="31" name="TextBox 31">
                <a:extLst>
                  <a:ext uri="{FF2B5EF4-FFF2-40B4-BE49-F238E27FC236}">
                    <a16:creationId xmlns:a16="http://schemas.microsoft.com/office/drawing/2014/main" id="{921C194C-70F5-4997-2F6E-2FACECD7E331}"/>
                  </a:ext>
                </a:extLst>
              </p:cNvPr>
              <p:cNvSpPr txBox="1"/>
              <p:nvPr/>
            </p:nvSpPr>
            <p:spPr>
              <a:xfrm>
                <a:off x="127000" y="-9525"/>
                <a:ext cx="425082" cy="1024677"/>
              </a:xfrm>
              <a:prstGeom prst="rect">
                <a:avLst/>
              </a:prstGeom>
            </p:spPr>
            <p:txBody>
              <a:bodyPr lIns="273049" tIns="273049" rIns="273049" bIns="273049" rtlCol="0" anchor="ctr"/>
              <a:lstStyle/>
              <a:p>
                <a:pPr algn="ctr">
                  <a:lnSpc>
                    <a:spcPts val="107"/>
                  </a:lnSpc>
                  <a:spcBef>
                    <a:spcPct val="0"/>
                  </a:spcBef>
                </a:pPr>
                <a:endParaRPr/>
              </a:p>
            </p:txBody>
          </p:sp>
        </p:grpSp>
        <p:grpSp>
          <p:nvGrpSpPr>
            <p:cNvPr id="32" name="Group 32">
              <a:extLst>
                <a:ext uri="{FF2B5EF4-FFF2-40B4-BE49-F238E27FC236}">
                  <a16:creationId xmlns:a16="http://schemas.microsoft.com/office/drawing/2014/main" id="{5E905C6C-2B4D-F886-AD65-6B7A778710E1}"/>
                </a:ext>
              </a:extLst>
            </p:cNvPr>
            <p:cNvGrpSpPr/>
            <p:nvPr/>
          </p:nvGrpSpPr>
          <p:grpSpPr>
            <a:xfrm rot="10696127">
              <a:off x="4252161" y="4356314"/>
              <a:ext cx="2458750" cy="1662900"/>
              <a:chOff x="0" y="0"/>
              <a:chExt cx="892572" cy="603664"/>
            </a:xfrm>
          </p:grpSpPr>
          <p:sp>
            <p:nvSpPr>
              <p:cNvPr id="33" name="Freeform 33">
                <a:extLst>
                  <a:ext uri="{FF2B5EF4-FFF2-40B4-BE49-F238E27FC236}">
                    <a16:creationId xmlns:a16="http://schemas.microsoft.com/office/drawing/2014/main" id="{89BD5D84-A2AA-DC19-A983-8891647762A3}"/>
                  </a:ext>
                </a:extLst>
              </p:cNvPr>
              <p:cNvSpPr/>
              <p:nvPr/>
            </p:nvSpPr>
            <p:spPr>
              <a:xfrm>
                <a:off x="0" y="0"/>
                <a:ext cx="892572" cy="603664"/>
              </a:xfrm>
              <a:custGeom>
                <a:avLst/>
                <a:gdLst/>
                <a:ahLst/>
                <a:cxnLst/>
                <a:rect l="l" t="t" r="r" b="b"/>
                <a:pathLst>
                  <a:path w="892572" h="603664">
                    <a:moveTo>
                      <a:pt x="203200" y="0"/>
                    </a:moveTo>
                    <a:lnTo>
                      <a:pt x="689372" y="0"/>
                    </a:lnTo>
                    <a:lnTo>
                      <a:pt x="892572" y="603664"/>
                    </a:lnTo>
                    <a:lnTo>
                      <a:pt x="0" y="603664"/>
                    </a:lnTo>
                    <a:lnTo>
                      <a:pt x="203200" y="0"/>
                    </a:lnTo>
                    <a:close/>
                  </a:path>
                </a:pathLst>
              </a:custGeom>
              <a:solidFill>
                <a:srgbClr val="FFFFFF"/>
              </a:solidFill>
            </p:spPr>
            <p:txBody>
              <a:bodyPr/>
              <a:lstStyle/>
              <a:p>
                <a:endParaRPr lang="pt-BR"/>
              </a:p>
            </p:txBody>
          </p:sp>
          <p:sp>
            <p:nvSpPr>
              <p:cNvPr id="34" name="TextBox 34">
                <a:extLst>
                  <a:ext uri="{FF2B5EF4-FFF2-40B4-BE49-F238E27FC236}">
                    <a16:creationId xmlns:a16="http://schemas.microsoft.com/office/drawing/2014/main" id="{7A5B5DAC-84F8-326B-12EC-1CB3F10B1E30}"/>
                  </a:ext>
                </a:extLst>
              </p:cNvPr>
              <p:cNvSpPr txBox="1"/>
              <p:nvPr/>
            </p:nvSpPr>
            <p:spPr>
              <a:xfrm>
                <a:off x="127000" y="-9525"/>
                <a:ext cx="638572" cy="613189"/>
              </a:xfrm>
              <a:prstGeom prst="rect">
                <a:avLst/>
              </a:prstGeom>
            </p:spPr>
            <p:txBody>
              <a:bodyPr lIns="273049" tIns="273049" rIns="273049" bIns="273049" rtlCol="0" anchor="ctr"/>
              <a:lstStyle/>
              <a:p>
                <a:pPr algn="ctr">
                  <a:lnSpc>
                    <a:spcPts val="107"/>
                  </a:lnSpc>
                  <a:spcBef>
                    <a:spcPct val="0"/>
                  </a:spcBef>
                </a:pPr>
                <a:endParaRPr/>
              </a:p>
            </p:txBody>
          </p:sp>
        </p:grpSp>
        <p:grpSp>
          <p:nvGrpSpPr>
            <p:cNvPr id="35" name="Group 35">
              <a:extLst>
                <a:ext uri="{FF2B5EF4-FFF2-40B4-BE49-F238E27FC236}">
                  <a16:creationId xmlns:a16="http://schemas.microsoft.com/office/drawing/2014/main" id="{1EDDC5DA-DF56-5CCD-9732-32C7B425033D}"/>
                </a:ext>
              </a:extLst>
            </p:cNvPr>
            <p:cNvGrpSpPr/>
            <p:nvPr/>
          </p:nvGrpSpPr>
          <p:grpSpPr>
            <a:xfrm rot="792804">
              <a:off x="2940903" y="3965144"/>
              <a:ext cx="1987992" cy="1440589"/>
              <a:chOff x="0" y="0"/>
              <a:chExt cx="721678" cy="522960"/>
            </a:xfrm>
          </p:grpSpPr>
          <p:sp>
            <p:nvSpPr>
              <p:cNvPr id="36" name="Freeform 36">
                <a:extLst>
                  <a:ext uri="{FF2B5EF4-FFF2-40B4-BE49-F238E27FC236}">
                    <a16:creationId xmlns:a16="http://schemas.microsoft.com/office/drawing/2014/main" id="{E6D86AC0-3E73-B583-F881-859687EB52A6}"/>
                  </a:ext>
                </a:extLst>
              </p:cNvPr>
              <p:cNvSpPr/>
              <p:nvPr/>
            </p:nvSpPr>
            <p:spPr>
              <a:xfrm>
                <a:off x="0" y="0"/>
                <a:ext cx="721678" cy="522960"/>
              </a:xfrm>
              <a:custGeom>
                <a:avLst/>
                <a:gdLst/>
                <a:ahLst/>
                <a:cxnLst/>
                <a:rect l="l" t="t" r="r" b="b"/>
                <a:pathLst>
                  <a:path w="721678" h="522960">
                    <a:moveTo>
                      <a:pt x="203200" y="0"/>
                    </a:moveTo>
                    <a:lnTo>
                      <a:pt x="518478" y="0"/>
                    </a:lnTo>
                    <a:lnTo>
                      <a:pt x="721678" y="522960"/>
                    </a:lnTo>
                    <a:lnTo>
                      <a:pt x="0" y="522960"/>
                    </a:lnTo>
                    <a:lnTo>
                      <a:pt x="203200" y="0"/>
                    </a:lnTo>
                    <a:close/>
                  </a:path>
                </a:pathLst>
              </a:custGeom>
              <a:solidFill>
                <a:srgbClr val="FFFFFF"/>
              </a:solidFill>
            </p:spPr>
            <p:txBody>
              <a:bodyPr/>
              <a:lstStyle/>
              <a:p>
                <a:endParaRPr lang="pt-BR"/>
              </a:p>
            </p:txBody>
          </p:sp>
          <p:sp>
            <p:nvSpPr>
              <p:cNvPr id="37" name="TextBox 37">
                <a:extLst>
                  <a:ext uri="{FF2B5EF4-FFF2-40B4-BE49-F238E27FC236}">
                    <a16:creationId xmlns:a16="http://schemas.microsoft.com/office/drawing/2014/main" id="{8ED01E26-C730-771F-AFF9-5FA839C5209D}"/>
                  </a:ext>
                </a:extLst>
              </p:cNvPr>
              <p:cNvSpPr txBox="1"/>
              <p:nvPr/>
            </p:nvSpPr>
            <p:spPr>
              <a:xfrm>
                <a:off x="127000" y="-9525"/>
                <a:ext cx="467678"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38" name="Group 38">
              <a:extLst>
                <a:ext uri="{FF2B5EF4-FFF2-40B4-BE49-F238E27FC236}">
                  <a16:creationId xmlns:a16="http://schemas.microsoft.com/office/drawing/2014/main" id="{AAD17AAC-8AF2-EAA3-C3D6-E85675C1185E}"/>
                </a:ext>
              </a:extLst>
            </p:cNvPr>
            <p:cNvGrpSpPr/>
            <p:nvPr/>
          </p:nvGrpSpPr>
          <p:grpSpPr>
            <a:xfrm rot="9976673">
              <a:off x="998412" y="4314942"/>
              <a:ext cx="2706446" cy="1440589"/>
              <a:chOff x="0" y="0"/>
              <a:chExt cx="982490" cy="522960"/>
            </a:xfrm>
          </p:grpSpPr>
          <p:sp>
            <p:nvSpPr>
              <p:cNvPr id="39" name="Freeform 39">
                <a:extLst>
                  <a:ext uri="{FF2B5EF4-FFF2-40B4-BE49-F238E27FC236}">
                    <a16:creationId xmlns:a16="http://schemas.microsoft.com/office/drawing/2014/main" id="{1053C3C6-8360-27C8-17A8-777572BC5E46}"/>
                  </a:ext>
                </a:extLst>
              </p:cNvPr>
              <p:cNvSpPr/>
              <p:nvPr/>
            </p:nvSpPr>
            <p:spPr>
              <a:xfrm>
                <a:off x="0" y="0"/>
                <a:ext cx="982490" cy="522960"/>
              </a:xfrm>
              <a:custGeom>
                <a:avLst/>
                <a:gdLst/>
                <a:ahLst/>
                <a:cxnLst/>
                <a:rect l="l" t="t" r="r" b="b"/>
                <a:pathLst>
                  <a:path w="982490" h="522960">
                    <a:moveTo>
                      <a:pt x="203200" y="0"/>
                    </a:moveTo>
                    <a:lnTo>
                      <a:pt x="779290" y="0"/>
                    </a:lnTo>
                    <a:lnTo>
                      <a:pt x="982490" y="522960"/>
                    </a:lnTo>
                    <a:lnTo>
                      <a:pt x="0" y="522960"/>
                    </a:lnTo>
                    <a:lnTo>
                      <a:pt x="203200" y="0"/>
                    </a:lnTo>
                    <a:close/>
                  </a:path>
                </a:pathLst>
              </a:custGeom>
              <a:solidFill>
                <a:srgbClr val="FFFFFF"/>
              </a:solidFill>
            </p:spPr>
            <p:txBody>
              <a:bodyPr/>
              <a:lstStyle/>
              <a:p>
                <a:endParaRPr lang="pt-BR"/>
              </a:p>
            </p:txBody>
          </p:sp>
          <p:sp>
            <p:nvSpPr>
              <p:cNvPr id="40" name="TextBox 40">
                <a:extLst>
                  <a:ext uri="{FF2B5EF4-FFF2-40B4-BE49-F238E27FC236}">
                    <a16:creationId xmlns:a16="http://schemas.microsoft.com/office/drawing/2014/main" id="{757AAA93-D735-FAD0-72F1-A12513644786}"/>
                  </a:ext>
                </a:extLst>
              </p:cNvPr>
              <p:cNvSpPr txBox="1"/>
              <p:nvPr/>
            </p:nvSpPr>
            <p:spPr>
              <a:xfrm>
                <a:off x="127000" y="-9525"/>
                <a:ext cx="728490"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1" name="Group 41">
              <a:extLst>
                <a:ext uri="{FF2B5EF4-FFF2-40B4-BE49-F238E27FC236}">
                  <a16:creationId xmlns:a16="http://schemas.microsoft.com/office/drawing/2014/main" id="{B7764950-6C11-9FE2-3724-ED686E3CC66C}"/>
                </a:ext>
              </a:extLst>
            </p:cNvPr>
            <p:cNvGrpSpPr/>
            <p:nvPr/>
          </p:nvGrpSpPr>
          <p:grpSpPr>
            <a:xfrm rot="-2987750">
              <a:off x="-38541" y="3057105"/>
              <a:ext cx="3321223" cy="1440589"/>
              <a:chOff x="0" y="0"/>
              <a:chExt cx="1205665" cy="522960"/>
            </a:xfrm>
          </p:grpSpPr>
          <p:sp>
            <p:nvSpPr>
              <p:cNvPr id="42" name="Freeform 42">
                <a:extLst>
                  <a:ext uri="{FF2B5EF4-FFF2-40B4-BE49-F238E27FC236}">
                    <a16:creationId xmlns:a16="http://schemas.microsoft.com/office/drawing/2014/main" id="{08068057-CD24-5400-456F-FFBC45387A92}"/>
                  </a:ext>
                </a:extLst>
              </p:cNvPr>
              <p:cNvSpPr/>
              <p:nvPr/>
            </p:nvSpPr>
            <p:spPr>
              <a:xfrm>
                <a:off x="0" y="0"/>
                <a:ext cx="1205665" cy="522960"/>
              </a:xfrm>
              <a:custGeom>
                <a:avLst/>
                <a:gdLst/>
                <a:ahLst/>
                <a:cxnLst/>
                <a:rect l="l" t="t" r="r" b="b"/>
                <a:pathLst>
                  <a:path w="1205665" h="522960">
                    <a:moveTo>
                      <a:pt x="203200" y="0"/>
                    </a:moveTo>
                    <a:lnTo>
                      <a:pt x="1002465" y="0"/>
                    </a:lnTo>
                    <a:lnTo>
                      <a:pt x="1205665" y="522960"/>
                    </a:lnTo>
                    <a:lnTo>
                      <a:pt x="0" y="522960"/>
                    </a:lnTo>
                    <a:lnTo>
                      <a:pt x="203200" y="0"/>
                    </a:lnTo>
                    <a:close/>
                  </a:path>
                </a:pathLst>
              </a:custGeom>
              <a:solidFill>
                <a:srgbClr val="FFFFFF"/>
              </a:solidFill>
            </p:spPr>
            <p:txBody>
              <a:bodyPr/>
              <a:lstStyle/>
              <a:p>
                <a:endParaRPr lang="pt-BR"/>
              </a:p>
            </p:txBody>
          </p:sp>
          <p:sp>
            <p:nvSpPr>
              <p:cNvPr id="43" name="TextBox 43">
                <a:extLst>
                  <a:ext uri="{FF2B5EF4-FFF2-40B4-BE49-F238E27FC236}">
                    <a16:creationId xmlns:a16="http://schemas.microsoft.com/office/drawing/2014/main" id="{4BB3B08E-D9B6-420C-5667-CCBBB687DCEA}"/>
                  </a:ext>
                </a:extLst>
              </p:cNvPr>
              <p:cNvSpPr txBox="1"/>
              <p:nvPr/>
            </p:nvSpPr>
            <p:spPr>
              <a:xfrm>
                <a:off x="127000" y="-9525"/>
                <a:ext cx="951665"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4" name="Group 44">
              <a:extLst>
                <a:ext uri="{FF2B5EF4-FFF2-40B4-BE49-F238E27FC236}">
                  <a16:creationId xmlns:a16="http://schemas.microsoft.com/office/drawing/2014/main" id="{65E8BC61-B88A-602F-70BA-945CB7309DDD}"/>
                </a:ext>
              </a:extLst>
            </p:cNvPr>
            <p:cNvGrpSpPr/>
            <p:nvPr/>
          </p:nvGrpSpPr>
          <p:grpSpPr>
            <a:xfrm>
              <a:off x="2091725" y="1742926"/>
              <a:ext cx="4136509" cy="3282838"/>
              <a:chOff x="0" y="0"/>
              <a:chExt cx="1024161" cy="812800"/>
            </a:xfrm>
          </p:grpSpPr>
          <p:sp>
            <p:nvSpPr>
              <p:cNvPr id="45" name="Freeform 45">
                <a:extLst>
                  <a:ext uri="{FF2B5EF4-FFF2-40B4-BE49-F238E27FC236}">
                    <a16:creationId xmlns:a16="http://schemas.microsoft.com/office/drawing/2014/main" id="{8A4525CA-1FDC-F6ED-319A-DF3B5AF1F3D4}"/>
                  </a:ext>
                </a:extLst>
              </p:cNvPr>
              <p:cNvSpPr/>
              <p:nvPr/>
            </p:nvSpPr>
            <p:spPr>
              <a:xfrm>
                <a:off x="0" y="0"/>
                <a:ext cx="1024161" cy="812800"/>
              </a:xfrm>
              <a:custGeom>
                <a:avLst/>
                <a:gdLst/>
                <a:ahLst/>
                <a:cxnLst/>
                <a:rect l="l" t="t" r="r" b="b"/>
                <a:pathLst>
                  <a:path w="1024161" h="812800">
                    <a:moveTo>
                      <a:pt x="0" y="0"/>
                    </a:moveTo>
                    <a:lnTo>
                      <a:pt x="1024161" y="0"/>
                    </a:lnTo>
                    <a:lnTo>
                      <a:pt x="1024161" y="812800"/>
                    </a:lnTo>
                    <a:lnTo>
                      <a:pt x="0" y="812800"/>
                    </a:lnTo>
                    <a:close/>
                  </a:path>
                </a:pathLst>
              </a:custGeom>
              <a:solidFill>
                <a:srgbClr val="FFFFFF"/>
              </a:solidFill>
            </p:spPr>
            <p:txBody>
              <a:bodyPr/>
              <a:lstStyle/>
              <a:p>
                <a:endParaRPr lang="pt-BR"/>
              </a:p>
            </p:txBody>
          </p:sp>
          <p:sp>
            <p:nvSpPr>
              <p:cNvPr id="46" name="TextBox 46">
                <a:extLst>
                  <a:ext uri="{FF2B5EF4-FFF2-40B4-BE49-F238E27FC236}">
                    <a16:creationId xmlns:a16="http://schemas.microsoft.com/office/drawing/2014/main" id="{BB1CDDF1-2C10-4274-6DE7-E3335D3D77E2}"/>
                  </a:ext>
                </a:extLst>
              </p:cNvPr>
              <p:cNvSpPr txBox="1"/>
              <p:nvPr/>
            </p:nvSpPr>
            <p:spPr>
              <a:xfrm>
                <a:off x="0" y="-9525"/>
                <a:ext cx="1024161" cy="822325"/>
              </a:xfrm>
              <a:prstGeom prst="rect">
                <a:avLst/>
              </a:prstGeom>
            </p:spPr>
            <p:txBody>
              <a:bodyPr lIns="273049" tIns="273049" rIns="273049" bIns="273049" rtlCol="0" anchor="ctr"/>
              <a:lstStyle/>
              <a:p>
                <a:pPr algn="ctr">
                  <a:lnSpc>
                    <a:spcPts val="107"/>
                  </a:lnSpc>
                </a:pPr>
                <a:endParaRPr/>
              </a:p>
            </p:txBody>
          </p:sp>
        </p:grpSp>
        <p:grpSp>
          <p:nvGrpSpPr>
            <p:cNvPr id="47" name="Group 47">
              <a:extLst>
                <a:ext uri="{FF2B5EF4-FFF2-40B4-BE49-F238E27FC236}">
                  <a16:creationId xmlns:a16="http://schemas.microsoft.com/office/drawing/2014/main" id="{A36656CB-D69F-C54B-FED6-F460AE9D835C}"/>
                </a:ext>
              </a:extLst>
            </p:cNvPr>
            <p:cNvGrpSpPr/>
            <p:nvPr/>
          </p:nvGrpSpPr>
          <p:grpSpPr>
            <a:xfrm>
              <a:off x="4640950" y="2822969"/>
              <a:ext cx="2813383" cy="2364911"/>
              <a:chOff x="0" y="0"/>
              <a:chExt cx="696567" cy="585530"/>
            </a:xfrm>
          </p:grpSpPr>
          <p:sp>
            <p:nvSpPr>
              <p:cNvPr id="48" name="Freeform 48">
                <a:extLst>
                  <a:ext uri="{FF2B5EF4-FFF2-40B4-BE49-F238E27FC236}">
                    <a16:creationId xmlns:a16="http://schemas.microsoft.com/office/drawing/2014/main" id="{29DD9228-0574-8C41-AD4D-7C029C5592A4}"/>
                  </a:ext>
                </a:extLst>
              </p:cNvPr>
              <p:cNvSpPr/>
              <p:nvPr/>
            </p:nvSpPr>
            <p:spPr>
              <a:xfrm>
                <a:off x="0" y="0"/>
                <a:ext cx="696567" cy="585530"/>
              </a:xfrm>
              <a:custGeom>
                <a:avLst/>
                <a:gdLst/>
                <a:ahLst/>
                <a:cxnLst/>
                <a:rect l="l" t="t" r="r" b="b"/>
                <a:pathLst>
                  <a:path w="696567" h="585530">
                    <a:moveTo>
                      <a:pt x="0" y="0"/>
                    </a:moveTo>
                    <a:lnTo>
                      <a:pt x="696567" y="0"/>
                    </a:lnTo>
                    <a:lnTo>
                      <a:pt x="696567" y="585530"/>
                    </a:lnTo>
                    <a:lnTo>
                      <a:pt x="0" y="585530"/>
                    </a:lnTo>
                    <a:close/>
                  </a:path>
                </a:pathLst>
              </a:custGeom>
              <a:solidFill>
                <a:srgbClr val="FFFFFF"/>
              </a:solidFill>
            </p:spPr>
            <p:txBody>
              <a:bodyPr/>
              <a:lstStyle/>
              <a:p>
                <a:endParaRPr lang="pt-BR"/>
              </a:p>
            </p:txBody>
          </p:sp>
          <p:sp>
            <p:nvSpPr>
              <p:cNvPr id="49" name="TextBox 49">
                <a:extLst>
                  <a:ext uri="{FF2B5EF4-FFF2-40B4-BE49-F238E27FC236}">
                    <a16:creationId xmlns:a16="http://schemas.microsoft.com/office/drawing/2014/main" id="{5AEA3E9F-D902-E90D-1044-CA871B8F70DC}"/>
                  </a:ext>
                </a:extLst>
              </p:cNvPr>
              <p:cNvSpPr txBox="1"/>
              <p:nvPr/>
            </p:nvSpPr>
            <p:spPr>
              <a:xfrm>
                <a:off x="0" y="-9525"/>
                <a:ext cx="696567" cy="595055"/>
              </a:xfrm>
              <a:prstGeom prst="rect">
                <a:avLst/>
              </a:prstGeom>
            </p:spPr>
            <p:txBody>
              <a:bodyPr lIns="273049" tIns="273049" rIns="273049" bIns="273049" rtlCol="0" anchor="ctr"/>
              <a:lstStyle/>
              <a:p>
                <a:pPr algn="ctr">
                  <a:lnSpc>
                    <a:spcPts val="107"/>
                  </a:lnSpc>
                </a:pPr>
                <a:endParaRPr/>
              </a:p>
            </p:txBody>
          </p:sp>
        </p:grpSp>
        <p:grpSp>
          <p:nvGrpSpPr>
            <p:cNvPr id="50" name="Group 50">
              <a:extLst>
                <a:ext uri="{FF2B5EF4-FFF2-40B4-BE49-F238E27FC236}">
                  <a16:creationId xmlns:a16="http://schemas.microsoft.com/office/drawing/2014/main" id="{2DBF9E30-DE14-174A-0A0E-7746D227DDCD}"/>
                </a:ext>
              </a:extLst>
            </p:cNvPr>
            <p:cNvGrpSpPr/>
            <p:nvPr/>
          </p:nvGrpSpPr>
          <p:grpSpPr>
            <a:xfrm>
              <a:off x="3285923" y="1425168"/>
              <a:ext cx="657527" cy="1200672"/>
              <a:chOff x="0" y="0"/>
              <a:chExt cx="270142" cy="493291"/>
            </a:xfrm>
          </p:grpSpPr>
          <p:sp>
            <p:nvSpPr>
              <p:cNvPr id="51" name="Freeform 51">
                <a:extLst>
                  <a:ext uri="{FF2B5EF4-FFF2-40B4-BE49-F238E27FC236}">
                    <a16:creationId xmlns:a16="http://schemas.microsoft.com/office/drawing/2014/main" id="{1DCB39D0-05C6-21E3-F2DF-885DF1A6B906}"/>
                  </a:ext>
                </a:extLst>
              </p:cNvPr>
              <p:cNvSpPr/>
              <p:nvPr/>
            </p:nvSpPr>
            <p:spPr>
              <a:xfrm>
                <a:off x="0" y="0"/>
                <a:ext cx="270142" cy="493291"/>
              </a:xfrm>
              <a:custGeom>
                <a:avLst/>
                <a:gdLst/>
                <a:ahLst/>
                <a:cxnLst/>
                <a:rect l="l" t="t" r="r" b="b"/>
                <a:pathLst>
                  <a:path w="270142" h="493291">
                    <a:moveTo>
                      <a:pt x="0" y="0"/>
                    </a:moveTo>
                    <a:lnTo>
                      <a:pt x="270142" y="0"/>
                    </a:lnTo>
                    <a:lnTo>
                      <a:pt x="270142" y="493291"/>
                    </a:lnTo>
                    <a:lnTo>
                      <a:pt x="0" y="493291"/>
                    </a:lnTo>
                    <a:close/>
                  </a:path>
                </a:pathLst>
              </a:custGeom>
              <a:solidFill>
                <a:srgbClr val="FFFFFF"/>
              </a:solidFill>
            </p:spPr>
            <p:txBody>
              <a:bodyPr/>
              <a:lstStyle/>
              <a:p>
                <a:endParaRPr lang="pt-BR"/>
              </a:p>
            </p:txBody>
          </p:sp>
          <p:sp>
            <p:nvSpPr>
              <p:cNvPr id="52" name="TextBox 52">
                <a:extLst>
                  <a:ext uri="{FF2B5EF4-FFF2-40B4-BE49-F238E27FC236}">
                    <a16:creationId xmlns:a16="http://schemas.microsoft.com/office/drawing/2014/main" id="{C25C0620-2960-C9E5-FCAA-74E6F7D39B41}"/>
                  </a:ext>
                </a:extLst>
              </p:cNvPr>
              <p:cNvSpPr txBox="1"/>
              <p:nvPr/>
            </p:nvSpPr>
            <p:spPr>
              <a:xfrm>
                <a:off x="0" y="-9525"/>
                <a:ext cx="270142" cy="502816"/>
              </a:xfrm>
              <a:prstGeom prst="rect">
                <a:avLst/>
              </a:prstGeom>
            </p:spPr>
            <p:txBody>
              <a:bodyPr lIns="55318" tIns="55318" rIns="55318" bIns="55318" rtlCol="0" anchor="ctr"/>
              <a:lstStyle/>
              <a:p>
                <a:pPr algn="ctr">
                  <a:lnSpc>
                    <a:spcPts val="646"/>
                  </a:lnSpc>
                  <a:spcBef>
                    <a:spcPct val="0"/>
                  </a:spcBef>
                </a:pPr>
                <a:endParaRPr/>
              </a:p>
            </p:txBody>
          </p:sp>
        </p:grpSp>
        <p:grpSp>
          <p:nvGrpSpPr>
            <p:cNvPr id="53" name="Group 53">
              <a:extLst>
                <a:ext uri="{FF2B5EF4-FFF2-40B4-BE49-F238E27FC236}">
                  <a16:creationId xmlns:a16="http://schemas.microsoft.com/office/drawing/2014/main" id="{7E7568D6-9B4D-655D-8FDF-612EB60363F7}"/>
                </a:ext>
              </a:extLst>
            </p:cNvPr>
            <p:cNvGrpSpPr/>
            <p:nvPr/>
          </p:nvGrpSpPr>
          <p:grpSpPr>
            <a:xfrm>
              <a:off x="5404936" y="2025504"/>
              <a:ext cx="534085" cy="600336"/>
              <a:chOff x="0" y="0"/>
              <a:chExt cx="219427" cy="246646"/>
            </a:xfrm>
          </p:grpSpPr>
          <p:sp>
            <p:nvSpPr>
              <p:cNvPr id="54" name="Freeform 54">
                <a:extLst>
                  <a:ext uri="{FF2B5EF4-FFF2-40B4-BE49-F238E27FC236}">
                    <a16:creationId xmlns:a16="http://schemas.microsoft.com/office/drawing/2014/main" id="{C4DF3813-1191-15DC-F673-F2C144153CAF}"/>
                  </a:ext>
                </a:extLst>
              </p:cNvPr>
              <p:cNvSpPr/>
              <p:nvPr/>
            </p:nvSpPr>
            <p:spPr>
              <a:xfrm>
                <a:off x="0" y="0"/>
                <a:ext cx="219427" cy="246646"/>
              </a:xfrm>
              <a:custGeom>
                <a:avLst/>
                <a:gdLst/>
                <a:ahLst/>
                <a:cxnLst/>
                <a:rect l="l" t="t" r="r" b="b"/>
                <a:pathLst>
                  <a:path w="219427" h="246646">
                    <a:moveTo>
                      <a:pt x="0" y="0"/>
                    </a:moveTo>
                    <a:lnTo>
                      <a:pt x="219427" y="0"/>
                    </a:lnTo>
                    <a:lnTo>
                      <a:pt x="219427" y="246646"/>
                    </a:lnTo>
                    <a:lnTo>
                      <a:pt x="0" y="246646"/>
                    </a:lnTo>
                    <a:close/>
                  </a:path>
                </a:pathLst>
              </a:custGeom>
              <a:solidFill>
                <a:srgbClr val="FFFFFF"/>
              </a:solidFill>
            </p:spPr>
            <p:txBody>
              <a:bodyPr/>
              <a:lstStyle/>
              <a:p>
                <a:endParaRPr lang="pt-BR"/>
              </a:p>
            </p:txBody>
          </p:sp>
          <p:sp>
            <p:nvSpPr>
              <p:cNvPr id="55" name="TextBox 55">
                <a:extLst>
                  <a:ext uri="{FF2B5EF4-FFF2-40B4-BE49-F238E27FC236}">
                    <a16:creationId xmlns:a16="http://schemas.microsoft.com/office/drawing/2014/main" id="{64897028-0EE3-BB16-9B8B-897C87DBC789}"/>
                  </a:ext>
                </a:extLst>
              </p:cNvPr>
              <p:cNvSpPr txBox="1"/>
              <p:nvPr/>
            </p:nvSpPr>
            <p:spPr>
              <a:xfrm>
                <a:off x="0" y="-9525"/>
                <a:ext cx="219427" cy="256171"/>
              </a:xfrm>
              <a:prstGeom prst="rect">
                <a:avLst/>
              </a:prstGeom>
            </p:spPr>
            <p:txBody>
              <a:bodyPr lIns="55318" tIns="55318" rIns="55318" bIns="55318" rtlCol="0" anchor="ctr"/>
              <a:lstStyle/>
              <a:p>
                <a:pPr algn="ctr">
                  <a:lnSpc>
                    <a:spcPts val="646"/>
                  </a:lnSpc>
                  <a:spcBef>
                    <a:spcPct val="0"/>
                  </a:spcBef>
                </a:pPr>
                <a:endParaRPr/>
              </a:p>
            </p:txBody>
          </p:sp>
        </p:grpSp>
        <p:sp>
          <p:nvSpPr>
            <p:cNvPr id="56" name="Freeform 56">
              <a:extLst>
                <a:ext uri="{FF2B5EF4-FFF2-40B4-BE49-F238E27FC236}">
                  <a16:creationId xmlns:a16="http://schemas.microsoft.com/office/drawing/2014/main" id="{13C4B3DA-00A8-C29E-EC05-6844DCCAC0D7}"/>
                </a:ext>
              </a:extLst>
            </p:cNvPr>
            <p:cNvSpPr/>
            <p:nvPr/>
          </p:nvSpPr>
          <p:spPr>
            <a:xfrm>
              <a:off x="145261" y="-271912"/>
              <a:ext cx="7262371" cy="5515370"/>
            </a:xfrm>
            <a:custGeom>
              <a:avLst/>
              <a:gdLst/>
              <a:ahLst/>
              <a:cxnLst/>
              <a:rect l="l" t="t" r="r" b="b"/>
              <a:pathLst>
                <a:path w="7262372" h="5515369">
                  <a:moveTo>
                    <a:pt x="0" y="0"/>
                  </a:moveTo>
                  <a:lnTo>
                    <a:pt x="7262372" y="0"/>
                  </a:lnTo>
                  <a:lnTo>
                    <a:pt x="7262372" y="5515369"/>
                  </a:lnTo>
                  <a:lnTo>
                    <a:pt x="0" y="5515369"/>
                  </a:lnTo>
                  <a:lnTo>
                    <a:pt x="0" y="0"/>
                  </a:lnTo>
                  <a:close/>
                </a:path>
              </a:pathLst>
            </a:custGeom>
            <a:blipFill>
              <a:blip r:embed="rId3"/>
              <a:stretch>
                <a:fillRect l="-15548" t="-35151" r="-13494" b="-34765"/>
              </a:stretch>
            </a:blipFill>
          </p:spPr>
          <p:txBody>
            <a:bodyPr/>
            <a:lstStyle/>
            <a:p>
              <a:endParaRPr lang="pt-BR" dirty="0"/>
            </a:p>
          </p:txBody>
        </p:sp>
      </p:grpSp>
      <p:sp>
        <p:nvSpPr>
          <p:cNvPr id="57" name="TextBox 57">
            <a:extLst>
              <a:ext uri="{FF2B5EF4-FFF2-40B4-BE49-F238E27FC236}">
                <a16:creationId xmlns:a16="http://schemas.microsoft.com/office/drawing/2014/main" id="{2C1AEB55-91B1-50CA-186A-584F16B3495E}"/>
              </a:ext>
            </a:extLst>
          </p:cNvPr>
          <p:cNvSpPr txBox="1"/>
          <p:nvPr/>
        </p:nvSpPr>
        <p:spPr>
          <a:xfrm>
            <a:off x="7219674" y="2591911"/>
            <a:ext cx="14083410" cy="1886011"/>
          </a:xfrm>
          <a:prstGeom prst="rect">
            <a:avLst/>
          </a:prstGeom>
        </p:spPr>
        <p:txBody>
          <a:bodyPr lIns="0" tIns="0" rIns="0" bIns="0" rtlCol="0" anchor="t">
            <a:spAutoFit/>
          </a:bodyPr>
          <a:lstStyle/>
          <a:p>
            <a:pPr algn="l">
              <a:lnSpc>
                <a:spcPts val="14557"/>
              </a:lnSpc>
            </a:pPr>
            <a:r>
              <a:rPr lang="en-US" sz="12882" dirty="0">
                <a:solidFill>
                  <a:srgbClr val="000000"/>
                </a:solidFill>
                <a:latin typeface="Sifonn"/>
                <a:ea typeface="Sifonn"/>
                <a:cs typeface="Sifonn"/>
                <a:sym typeface="Sifonn"/>
              </a:rPr>
              <a:t>RESULTADOS</a:t>
            </a:r>
          </a:p>
        </p:txBody>
      </p:sp>
      <p:sp>
        <p:nvSpPr>
          <p:cNvPr id="58" name="TextBox 58">
            <a:extLst>
              <a:ext uri="{FF2B5EF4-FFF2-40B4-BE49-F238E27FC236}">
                <a16:creationId xmlns:a16="http://schemas.microsoft.com/office/drawing/2014/main" id="{88122339-EA89-22B3-66C6-A7DF14EF69BA}"/>
              </a:ext>
            </a:extLst>
          </p:cNvPr>
          <p:cNvSpPr txBox="1"/>
          <p:nvPr/>
        </p:nvSpPr>
        <p:spPr>
          <a:xfrm>
            <a:off x="22846398" y="2103312"/>
            <a:ext cx="21656010" cy="2513509"/>
          </a:xfrm>
          <a:prstGeom prst="rect">
            <a:avLst/>
          </a:prstGeom>
        </p:spPr>
        <p:txBody>
          <a:bodyPr wrap="square" lIns="0" tIns="0" rIns="0" bIns="0" rtlCol="0" anchor="t">
            <a:spAutoFit/>
          </a:bodyPr>
          <a:lstStyle/>
          <a:p>
            <a:pPr algn="r">
              <a:lnSpc>
                <a:spcPts val="7111"/>
              </a:lnSpc>
            </a:pPr>
            <a:r>
              <a:rPr lang="en-US" sz="6600" dirty="0">
                <a:solidFill>
                  <a:srgbClr val="02375F"/>
                </a:solidFill>
                <a:latin typeface="Sifonn"/>
                <a:ea typeface="Sifonn"/>
                <a:cs typeface="Sifonn"/>
                <a:sym typeface="Sifonn"/>
              </a:rPr>
              <a:t>V ENCONTRO DE EDUCAÇÃO MATEMÁTICA DO VALE DO SÃO FRANCISCO</a:t>
            </a:r>
          </a:p>
          <a:p>
            <a:pPr algn="r">
              <a:lnSpc>
                <a:spcPts val="5358"/>
              </a:lnSpc>
            </a:pPr>
            <a:r>
              <a:rPr lang="en-US" sz="5400" dirty="0">
                <a:solidFill>
                  <a:srgbClr val="E67A3D"/>
                </a:solidFill>
                <a:latin typeface="Sifonn"/>
                <a:ea typeface="Sifonn"/>
                <a:cs typeface="Sifonn"/>
                <a:sym typeface="Sifonn"/>
              </a:rPr>
              <a:t>12 a 14 de </a:t>
            </a:r>
            <a:r>
              <a:rPr lang="en-US" sz="5400" dirty="0" err="1">
                <a:solidFill>
                  <a:srgbClr val="E67A3D"/>
                </a:solidFill>
                <a:latin typeface="Sifonn"/>
                <a:ea typeface="Sifonn"/>
                <a:cs typeface="Sifonn"/>
                <a:sym typeface="Sifonn"/>
              </a:rPr>
              <a:t>Novembro</a:t>
            </a:r>
            <a:r>
              <a:rPr lang="en-US" sz="5400" dirty="0">
                <a:solidFill>
                  <a:srgbClr val="E67A3D"/>
                </a:solidFill>
                <a:latin typeface="Sifonn"/>
                <a:ea typeface="Sifonn"/>
                <a:cs typeface="Sifonn"/>
                <a:sym typeface="Sifonn"/>
              </a:rPr>
              <a:t> de 2025, Petrolina-PE</a:t>
            </a:r>
          </a:p>
        </p:txBody>
      </p:sp>
      <p:sp>
        <p:nvSpPr>
          <p:cNvPr id="59" name="TextBox 59">
            <a:extLst>
              <a:ext uri="{FF2B5EF4-FFF2-40B4-BE49-F238E27FC236}">
                <a16:creationId xmlns:a16="http://schemas.microsoft.com/office/drawing/2014/main" id="{557392A0-423F-3011-E481-299CE42578F5}"/>
              </a:ext>
            </a:extLst>
          </p:cNvPr>
          <p:cNvSpPr txBox="1"/>
          <p:nvPr/>
        </p:nvSpPr>
        <p:spPr>
          <a:xfrm>
            <a:off x="7219674" y="6454376"/>
            <a:ext cx="37480486" cy="17874682"/>
          </a:xfrm>
          <a:prstGeom prst="rect">
            <a:avLst/>
          </a:prstGeom>
        </p:spPr>
        <p:txBody>
          <a:bodyPr wrap="square" lIns="0" tIns="0" rIns="0" bIns="0" rtlCol="0" anchor="t">
            <a:spAutoFit/>
          </a:bodyPr>
          <a:lstStyle/>
          <a:p>
            <a:pPr algn="just">
              <a:lnSpc>
                <a:spcPts val="11691"/>
              </a:lnSpc>
            </a:pPr>
            <a:r>
              <a:rPr lang="en-US" sz="8350" dirty="0">
                <a:solidFill>
                  <a:srgbClr val="000000"/>
                </a:solidFill>
                <a:latin typeface="Calibri (MS)"/>
                <a:ea typeface="Calibri (MS)"/>
                <a:cs typeface="Calibri (MS)"/>
                <a:sym typeface="Calibri (MS)"/>
              </a:rPr>
              <a:t>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a:t>
            </a:r>
          </a:p>
        </p:txBody>
      </p:sp>
    </p:spTree>
    <p:extLst>
      <p:ext uri="{BB962C8B-B14F-4D97-AF65-F5344CB8AC3E}">
        <p14:creationId xmlns:p14="http://schemas.microsoft.com/office/powerpoint/2010/main" val="334107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BE56-F657-BDCE-8990-194FB58F9D67}"/>
            </a:ext>
          </a:extLst>
        </p:cNvPr>
        <p:cNvGrpSpPr/>
        <p:nvPr/>
      </p:nvGrpSpPr>
      <p:grpSpPr>
        <a:xfrm>
          <a:off x="0" y="0"/>
          <a:ext cx="0" cy="0"/>
          <a:chOff x="0" y="0"/>
          <a:chExt cx="0" cy="0"/>
        </a:xfrm>
      </p:grpSpPr>
      <p:pic>
        <p:nvPicPr>
          <p:cNvPr id="63" name="Imagem 62" descr="Uma imagem contendo Padrão do plano de fundo&#10;&#10;O conteúdo gerado por IA pode estar incorreto.">
            <a:extLst>
              <a:ext uri="{FF2B5EF4-FFF2-40B4-BE49-F238E27FC236}">
                <a16:creationId xmlns:a16="http://schemas.microsoft.com/office/drawing/2014/main" id="{BA82E65D-8D1E-CDD5-1011-21BBC981D51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51117500" cy="30594299"/>
          </a:xfrm>
          <a:prstGeom prst="rect">
            <a:avLst/>
          </a:prstGeom>
        </p:spPr>
      </p:pic>
      <p:grpSp>
        <p:nvGrpSpPr>
          <p:cNvPr id="13" name="Group 13">
            <a:extLst>
              <a:ext uri="{FF2B5EF4-FFF2-40B4-BE49-F238E27FC236}">
                <a16:creationId xmlns:a16="http://schemas.microsoft.com/office/drawing/2014/main" id="{4C0A96A7-6481-6047-3B51-897E07B80223}"/>
              </a:ext>
            </a:extLst>
          </p:cNvPr>
          <p:cNvGrpSpPr/>
          <p:nvPr/>
        </p:nvGrpSpPr>
        <p:grpSpPr>
          <a:xfrm>
            <a:off x="44809106" y="980826"/>
            <a:ext cx="6261526" cy="4718344"/>
            <a:chOff x="145261" y="-271912"/>
            <a:chExt cx="8348701" cy="6291126"/>
          </a:xfrm>
        </p:grpSpPr>
        <p:grpSp>
          <p:nvGrpSpPr>
            <p:cNvPr id="14" name="Group 14">
              <a:extLst>
                <a:ext uri="{FF2B5EF4-FFF2-40B4-BE49-F238E27FC236}">
                  <a16:creationId xmlns:a16="http://schemas.microsoft.com/office/drawing/2014/main" id="{DFC78708-0847-B1E4-B4DA-EC7E9D9ACC05}"/>
                </a:ext>
              </a:extLst>
            </p:cNvPr>
            <p:cNvGrpSpPr/>
            <p:nvPr/>
          </p:nvGrpSpPr>
          <p:grpSpPr>
            <a:xfrm rot="-1707943">
              <a:off x="911889" y="1732300"/>
              <a:ext cx="2239005" cy="1932419"/>
              <a:chOff x="0" y="0"/>
              <a:chExt cx="812800" cy="701504"/>
            </a:xfrm>
          </p:grpSpPr>
          <p:sp>
            <p:nvSpPr>
              <p:cNvPr id="15" name="Freeform 15">
                <a:extLst>
                  <a:ext uri="{FF2B5EF4-FFF2-40B4-BE49-F238E27FC236}">
                    <a16:creationId xmlns:a16="http://schemas.microsoft.com/office/drawing/2014/main" id="{05D2F716-320A-DBDA-1FE5-BBC67D456ADA}"/>
                  </a:ext>
                </a:extLst>
              </p:cNvPr>
              <p:cNvSpPr/>
              <p:nvPr/>
            </p:nvSpPr>
            <p:spPr>
              <a:xfrm>
                <a:off x="0" y="0"/>
                <a:ext cx="812800" cy="701504"/>
              </a:xfrm>
              <a:custGeom>
                <a:avLst/>
                <a:gdLst/>
                <a:ahLst/>
                <a:cxnLst/>
                <a:rect l="l" t="t" r="r" b="b"/>
                <a:pathLst>
                  <a:path w="812800" h="701504">
                    <a:moveTo>
                      <a:pt x="203200" y="0"/>
                    </a:moveTo>
                    <a:lnTo>
                      <a:pt x="609600" y="0"/>
                    </a:lnTo>
                    <a:lnTo>
                      <a:pt x="812800" y="701504"/>
                    </a:lnTo>
                    <a:lnTo>
                      <a:pt x="0" y="701504"/>
                    </a:lnTo>
                    <a:lnTo>
                      <a:pt x="203200" y="0"/>
                    </a:lnTo>
                    <a:close/>
                  </a:path>
                </a:pathLst>
              </a:custGeom>
              <a:solidFill>
                <a:srgbClr val="FFFFFF"/>
              </a:solidFill>
            </p:spPr>
            <p:txBody>
              <a:bodyPr/>
              <a:lstStyle/>
              <a:p>
                <a:endParaRPr lang="pt-BR"/>
              </a:p>
            </p:txBody>
          </p:sp>
          <p:sp>
            <p:nvSpPr>
              <p:cNvPr id="16" name="TextBox 16">
                <a:extLst>
                  <a:ext uri="{FF2B5EF4-FFF2-40B4-BE49-F238E27FC236}">
                    <a16:creationId xmlns:a16="http://schemas.microsoft.com/office/drawing/2014/main" id="{ECD0BDE5-BEC6-3389-18C3-157ADFAF9550}"/>
                  </a:ext>
                </a:extLst>
              </p:cNvPr>
              <p:cNvSpPr txBox="1"/>
              <p:nvPr/>
            </p:nvSpPr>
            <p:spPr>
              <a:xfrm>
                <a:off x="127000" y="-9525"/>
                <a:ext cx="558800" cy="711029"/>
              </a:xfrm>
              <a:prstGeom prst="rect">
                <a:avLst/>
              </a:prstGeom>
            </p:spPr>
            <p:txBody>
              <a:bodyPr lIns="273049" tIns="273049" rIns="273049" bIns="273049" rtlCol="0" anchor="ctr"/>
              <a:lstStyle/>
              <a:p>
                <a:pPr algn="ctr">
                  <a:lnSpc>
                    <a:spcPts val="107"/>
                  </a:lnSpc>
                  <a:spcBef>
                    <a:spcPct val="0"/>
                  </a:spcBef>
                </a:pPr>
                <a:endParaRPr/>
              </a:p>
            </p:txBody>
          </p:sp>
        </p:grpSp>
        <p:grpSp>
          <p:nvGrpSpPr>
            <p:cNvPr id="17" name="Group 17">
              <a:extLst>
                <a:ext uri="{FF2B5EF4-FFF2-40B4-BE49-F238E27FC236}">
                  <a16:creationId xmlns:a16="http://schemas.microsoft.com/office/drawing/2014/main" id="{9C94E152-2943-5B97-46ED-157380BD70C2}"/>
                </a:ext>
              </a:extLst>
            </p:cNvPr>
            <p:cNvGrpSpPr/>
            <p:nvPr/>
          </p:nvGrpSpPr>
          <p:grpSpPr>
            <a:xfrm rot="-350156">
              <a:off x="2124640" y="109480"/>
              <a:ext cx="2239005" cy="1679253"/>
              <a:chOff x="0" y="0"/>
              <a:chExt cx="812800" cy="609600"/>
            </a:xfrm>
          </p:grpSpPr>
          <p:sp>
            <p:nvSpPr>
              <p:cNvPr id="18" name="Freeform 18">
                <a:extLst>
                  <a:ext uri="{FF2B5EF4-FFF2-40B4-BE49-F238E27FC236}">
                    <a16:creationId xmlns:a16="http://schemas.microsoft.com/office/drawing/2014/main" id="{FBB2C91E-2CCC-B174-0BE7-8FA3990F636C}"/>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19" name="TextBox 19">
                <a:extLst>
                  <a:ext uri="{FF2B5EF4-FFF2-40B4-BE49-F238E27FC236}">
                    <a16:creationId xmlns:a16="http://schemas.microsoft.com/office/drawing/2014/main" id="{9C5741BB-C905-899E-3535-02BA5A05D2DC}"/>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0" name="Group 20">
              <a:extLst>
                <a:ext uri="{FF2B5EF4-FFF2-40B4-BE49-F238E27FC236}">
                  <a16:creationId xmlns:a16="http://schemas.microsoft.com/office/drawing/2014/main" id="{AF6B8A40-D0E1-4255-3365-11BED5E88B90}"/>
                </a:ext>
              </a:extLst>
            </p:cNvPr>
            <p:cNvGrpSpPr/>
            <p:nvPr/>
          </p:nvGrpSpPr>
          <p:grpSpPr>
            <a:xfrm rot="-9820195">
              <a:off x="3440866" y="903299"/>
              <a:ext cx="1951047" cy="1679253"/>
              <a:chOff x="0" y="0"/>
              <a:chExt cx="708266" cy="609600"/>
            </a:xfrm>
          </p:grpSpPr>
          <p:sp>
            <p:nvSpPr>
              <p:cNvPr id="21" name="Freeform 21">
                <a:extLst>
                  <a:ext uri="{FF2B5EF4-FFF2-40B4-BE49-F238E27FC236}">
                    <a16:creationId xmlns:a16="http://schemas.microsoft.com/office/drawing/2014/main" id="{7C6307F4-FBF3-CE4E-DE37-0F15CD03A9C8}"/>
                  </a:ext>
                </a:extLst>
              </p:cNvPr>
              <p:cNvSpPr/>
              <p:nvPr/>
            </p:nvSpPr>
            <p:spPr>
              <a:xfrm>
                <a:off x="0" y="0"/>
                <a:ext cx="708266" cy="609600"/>
              </a:xfrm>
              <a:custGeom>
                <a:avLst/>
                <a:gdLst/>
                <a:ahLst/>
                <a:cxnLst/>
                <a:rect l="l" t="t" r="r" b="b"/>
                <a:pathLst>
                  <a:path w="708266" h="609600">
                    <a:moveTo>
                      <a:pt x="203200" y="0"/>
                    </a:moveTo>
                    <a:lnTo>
                      <a:pt x="505066" y="0"/>
                    </a:lnTo>
                    <a:lnTo>
                      <a:pt x="708266" y="609600"/>
                    </a:lnTo>
                    <a:lnTo>
                      <a:pt x="0" y="609600"/>
                    </a:lnTo>
                    <a:lnTo>
                      <a:pt x="203200" y="0"/>
                    </a:lnTo>
                    <a:close/>
                  </a:path>
                </a:pathLst>
              </a:custGeom>
              <a:solidFill>
                <a:srgbClr val="FFFFFF"/>
              </a:solidFill>
            </p:spPr>
            <p:txBody>
              <a:bodyPr/>
              <a:lstStyle/>
              <a:p>
                <a:endParaRPr lang="pt-BR"/>
              </a:p>
            </p:txBody>
          </p:sp>
          <p:sp>
            <p:nvSpPr>
              <p:cNvPr id="22" name="TextBox 22">
                <a:extLst>
                  <a:ext uri="{FF2B5EF4-FFF2-40B4-BE49-F238E27FC236}">
                    <a16:creationId xmlns:a16="http://schemas.microsoft.com/office/drawing/2014/main" id="{6350C4FC-AB85-80A2-6EC4-1BB62B04D94B}"/>
                  </a:ext>
                </a:extLst>
              </p:cNvPr>
              <p:cNvSpPr txBox="1"/>
              <p:nvPr/>
            </p:nvSpPr>
            <p:spPr>
              <a:xfrm>
                <a:off x="127000" y="-9525"/>
                <a:ext cx="454266"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3" name="Group 23">
              <a:extLst>
                <a:ext uri="{FF2B5EF4-FFF2-40B4-BE49-F238E27FC236}">
                  <a16:creationId xmlns:a16="http://schemas.microsoft.com/office/drawing/2014/main" id="{20E6BC62-CE16-BEAB-7A04-96D3D01E7859}"/>
                </a:ext>
              </a:extLst>
            </p:cNvPr>
            <p:cNvGrpSpPr/>
            <p:nvPr/>
          </p:nvGrpSpPr>
          <p:grpSpPr>
            <a:xfrm rot="1506509">
              <a:off x="4693711" y="1058586"/>
              <a:ext cx="2239005" cy="1679253"/>
              <a:chOff x="0" y="0"/>
              <a:chExt cx="812800" cy="609600"/>
            </a:xfrm>
          </p:grpSpPr>
          <p:sp>
            <p:nvSpPr>
              <p:cNvPr id="24" name="Freeform 24">
                <a:extLst>
                  <a:ext uri="{FF2B5EF4-FFF2-40B4-BE49-F238E27FC236}">
                    <a16:creationId xmlns:a16="http://schemas.microsoft.com/office/drawing/2014/main" id="{B4FE61B0-28AF-BD14-6A48-9F9B48B22068}"/>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5" name="TextBox 25">
                <a:extLst>
                  <a:ext uri="{FF2B5EF4-FFF2-40B4-BE49-F238E27FC236}">
                    <a16:creationId xmlns:a16="http://schemas.microsoft.com/office/drawing/2014/main" id="{3931CC99-3183-D134-3349-B3AF6864F56E}"/>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6" name="Group 26">
              <a:extLst>
                <a:ext uri="{FF2B5EF4-FFF2-40B4-BE49-F238E27FC236}">
                  <a16:creationId xmlns:a16="http://schemas.microsoft.com/office/drawing/2014/main" id="{B3641C8E-60AC-1DA6-B00D-D6A610549015}"/>
                </a:ext>
              </a:extLst>
            </p:cNvPr>
            <p:cNvGrpSpPr/>
            <p:nvPr/>
          </p:nvGrpSpPr>
          <p:grpSpPr>
            <a:xfrm rot="855124">
              <a:off x="5609250" y="2293916"/>
              <a:ext cx="2239005" cy="1679253"/>
              <a:chOff x="0" y="0"/>
              <a:chExt cx="812800" cy="609600"/>
            </a:xfrm>
          </p:grpSpPr>
          <p:sp>
            <p:nvSpPr>
              <p:cNvPr id="27" name="Freeform 27">
                <a:extLst>
                  <a:ext uri="{FF2B5EF4-FFF2-40B4-BE49-F238E27FC236}">
                    <a16:creationId xmlns:a16="http://schemas.microsoft.com/office/drawing/2014/main" id="{9F872BB5-7290-C59D-BD8B-43422316F4D1}"/>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8" name="TextBox 28">
                <a:extLst>
                  <a:ext uri="{FF2B5EF4-FFF2-40B4-BE49-F238E27FC236}">
                    <a16:creationId xmlns:a16="http://schemas.microsoft.com/office/drawing/2014/main" id="{C11909E9-8C3F-4F48-4AC1-BEBE3272394F}"/>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9" name="Group 29">
              <a:extLst>
                <a:ext uri="{FF2B5EF4-FFF2-40B4-BE49-F238E27FC236}">
                  <a16:creationId xmlns:a16="http://schemas.microsoft.com/office/drawing/2014/main" id="{A8C9F79A-0800-F44E-5FE8-AF202573D647}"/>
                </a:ext>
              </a:extLst>
            </p:cNvPr>
            <p:cNvGrpSpPr/>
            <p:nvPr/>
          </p:nvGrpSpPr>
          <p:grpSpPr>
            <a:xfrm rot="5139794">
              <a:off x="6160425" y="3397176"/>
              <a:ext cx="1870653" cy="2796420"/>
              <a:chOff x="0" y="0"/>
              <a:chExt cx="679082" cy="1015152"/>
            </a:xfrm>
          </p:grpSpPr>
          <p:sp>
            <p:nvSpPr>
              <p:cNvPr id="30" name="Freeform 30">
                <a:extLst>
                  <a:ext uri="{FF2B5EF4-FFF2-40B4-BE49-F238E27FC236}">
                    <a16:creationId xmlns:a16="http://schemas.microsoft.com/office/drawing/2014/main" id="{4E2044E6-8B87-D5D1-3624-CF0DFD33CD00}"/>
                  </a:ext>
                </a:extLst>
              </p:cNvPr>
              <p:cNvSpPr/>
              <p:nvPr/>
            </p:nvSpPr>
            <p:spPr>
              <a:xfrm>
                <a:off x="0" y="0"/>
                <a:ext cx="679082" cy="1015152"/>
              </a:xfrm>
              <a:custGeom>
                <a:avLst/>
                <a:gdLst/>
                <a:ahLst/>
                <a:cxnLst/>
                <a:rect l="l" t="t" r="r" b="b"/>
                <a:pathLst>
                  <a:path w="679082" h="1015152">
                    <a:moveTo>
                      <a:pt x="203200" y="0"/>
                    </a:moveTo>
                    <a:lnTo>
                      <a:pt x="475882" y="0"/>
                    </a:lnTo>
                    <a:lnTo>
                      <a:pt x="679082" y="1015152"/>
                    </a:lnTo>
                    <a:lnTo>
                      <a:pt x="0" y="1015152"/>
                    </a:lnTo>
                    <a:lnTo>
                      <a:pt x="203200" y="0"/>
                    </a:lnTo>
                    <a:close/>
                  </a:path>
                </a:pathLst>
              </a:custGeom>
              <a:solidFill>
                <a:srgbClr val="FFFFFF"/>
              </a:solidFill>
            </p:spPr>
            <p:txBody>
              <a:bodyPr/>
              <a:lstStyle/>
              <a:p>
                <a:endParaRPr lang="pt-BR"/>
              </a:p>
            </p:txBody>
          </p:sp>
          <p:sp>
            <p:nvSpPr>
              <p:cNvPr id="31" name="TextBox 31">
                <a:extLst>
                  <a:ext uri="{FF2B5EF4-FFF2-40B4-BE49-F238E27FC236}">
                    <a16:creationId xmlns:a16="http://schemas.microsoft.com/office/drawing/2014/main" id="{2530F99A-6394-8F33-CD08-90A5D769691B}"/>
                  </a:ext>
                </a:extLst>
              </p:cNvPr>
              <p:cNvSpPr txBox="1"/>
              <p:nvPr/>
            </p:nvSpPr>
            <p:spPr>
              <a:xfrm>
                <a:off x="127000" y="-9525"/>
                <a:ext cx="425082" cy="1024677"/>
              </a:xfrm>
              <a:prstGeom prst="rect">
                <a:avLst/>
              </a:prstGeom>
            </p:spPr>
            <p:txBody>
              <a:bodyPr lIns="273049" tIns="273049" rIns="273049" bIns="273049" rtlCol="0" anchor="ctr"/>
              <a:lstStyle/>
              <a:p>
                <a:pPr algn="ctr">
                  <a:lnSpc>
                    <a:spcPts val="107"/>
                  </a:lnSpc>
                  <a:spcBef>
                    <a:spcPct val="0"/>
                  </a:spcBef>
                </a:pPr>
                <a:endParaRPr/>
              </a:p>
            </p:txBody>
          </p:sp>
        </p:grpSp>
        <p:grpSp>
          <p:nvGrpSpPr>
            <p:cNvPr id="32" name="Group 32">
              <a:extLst>
                <a:ext uri="{FF2B5EF4-FFF2-40B4-BE49-F238E27FC236}">
                  <a16:creationId xmlns:a16="http://schemas.microsoft.com/office/drawing/2014/main" id="{D92974A6-3E37-770A-980E-BB42C73A1A08}"/>
                </a:ext>
              </a:extLst>
            </p:cNvPr>
            <p:cNvGrpSpPr/>
            <p:nvPr/>
          </p:nvGrpSpPr>
          <p:grpSpPr>
            <a:xfrm rot="10696127">
              <a:off x="4252161" y="4356314"/>
              <a:ext cx="2458750" cy="1662900"/>
              <a:chOff x="0" y="0"/>
              <a:chExt cx="892572" cy="603664"/>
            </a:xfrm>
          </p:grpSpPr>
          <p:sp>
            <p:nvSpPr>
              <p:cNvPr id="33" name="Freeform 33">
                <a:extLst>
                  <a:ext uri="{FF2B5EF4-FFF2-40B4-BE49-F238E27FC236}">
                    <a16:creationId xmlns:a16="http://schemas.microsoft.com/office/drawing/2014/main" id="{675C0A63-13CD-D93A-8E25-D701C0EDD4B6}"/>
                  </a:ext>
                </a:extLst>
              </p:cNvPr>
              <p:cNvSpPr/>
              <p:nvPr/>
            </p:nvSpPr>
            <p:spPr>
              <a:xfrm>
                <a:off x="0" y="0"/>
                <a:ext cx="892572" cy="603664"/>
              </a:xfrm>
              <a:custGeom>
                <a:avLst/>
                <a:gdLst/>
                <a:ahLst/>
                <a:cxnLst/>
                <a:rect l="l" t="t" r="r" b="b"/>
                <a:pathLst>
                  <a:path w="892572" h="603664">
                    <a:moveTo>
                      <a:pt x="203200" y="0"/>
                    </a:moveTo>
                    <a:lnTo>
                      <a:pt x="689372" y="0"/>
                    </a:lnTo>
                    <a:lnTo>
                      <a:pt x="892572" y="603664"/>
                    </a:lnTo>
                    <a:lnTo>
                      <a:pt x="0" y="603664"/>
                    </a:lnTo>
                    <a:lnTo>
                      <a:pt x="203200" y="0"/>
                    </a:lnTo>
                    <a:close/>
                  </a:path>
                </a:pathLst>
              </a:custGeom>
              <a:solidFill>
                <a:srgbClr val="FFFFFF"/>
              </a:solidFill>
            </p:spPr>
            <p:txBody>
              <a:bodyPr/>
              <a:lstStyle/>
              <a:p>
                <a:endParaRPr lang="pt-BR"/>
              </a:p>
            </p:txBody>
          </p:sp>
          <p:sp>
            <p:nvSpPr>
              <p:cNvPr id="34" name="TextBox 34">
                <a:extLst>
                  <a:ext uri="{FF2B5EF4-FFF2-40B4-BE49-F238E27FC236}">
                    <a16:creationId xmlns:a16="http://schemas.microsoft.com/office/drawing/2014/main" id="{8FF7E063-4484-C05B-FE76-01F35CCD112D}"/>
                  </a:ext>
                </a:extLst>
              </p:cNvPr>
              <p:cNvSpPr txBox="1"/>
              <p:nvPr/>
            </p:nvSpPr>
            <p:spPr>
              <a:xfrm>
                <a:off x="127000" y="-9525"/>
                <a:ext cx="638572" cy="613189"/>
              </a:xfrm>
              <a:prstGeom prst="rect">
                <a:avLst/>
              </a:prstGeom>
            </p:spPr>
            <p:txBody>
              <a:bodyPr lIns="273049" tIns="273049" rIns="273049" bIns="273049" rtlCol="0" anchor="ctr"/>
              <a:lstStyle/>
              <a:p>
                <a:pPr algn="ctr">
                  <a:lnSpc>
                    <a:spcPts val="107"/>
                  </a:lnSpc>
                  <a:spcBef>
                    <a:spcPct val="0"/>
                  </a:spcBef>
                </a:pPr>
                <a:endParaRPr/>
              </a:p>
            </p:txBody>
          </p:sp>
        </p:grpSp>
        <p:grpSp>
          <p:nvGrpSpPr>
            <p:cNvPr id="35" name="Group 35">
              <a:extLst>
                <a:ext uri="{FF2B5EF4-FFF2-40B4-BE49-F238E27FC236}">
                  <a16:creationId xmlns:a16="http://schemas.microsoft.com/office/drawing/2014/main" id="{5BC116B0-2B88-E1D4-2E88-895A7EB70E2D}"/>
                </a:ext>
              </a:extLst>
            </p:cNvPr>
            <p:cNvGrpSpPr/>
            <p:nvPr/>
          </p:nvGrpSpPr>
          <p:grpSpPr>
            <a:xfrm rot="792804">
              <a:off x="2940903" y="3965144"/>
              <a:ext cx="1987992" cy="1440589"/>
              <a:chOff x="0" y="0"/>
              <a:chExt cx="721678" cy="522960"/>
            </a:xfrm>
          </p:grpSpPr>
          <p:sp>
            <p:nvSpPr>
              <p:cNvPr id="36" name="Freeform 36">
                <a:extLst>
                  <a:ext uri="{FF2B5EF4-FFF2-40B4-BE49-F238E27FC236}">
                    <a16:creationId xmlns:a16="http://schemas.microsoft.com/office/drawing/2014/main" id="{8FB54952-1D98-A8E3-1A8E-A720F345A72A}"/>
                  </a:ext>
                </a:extLst>
              </p:cNvPr>
              <p:cNvSpPr/>
              <p:nvPr/>
            </p:nvSpPr>
            <p:spPr>
              <a:xfrm>
                <a:off x="0" y="0"/>
                <a:ext cx="721678" cy="522960"/>
              </a:xfrm>
              <a:custGeom>
                <a:avLst/>
                <a:gdLst/>
                <a:ahLst/>
                <a:cxnLst/>
                <a:rect l="l" t="t" r="r" b="b"/>
                <a:pathLst>
                  <a:path w="721678" h="522960">
                    <a:moveTo>
                      <a:pt x="203200" y="0"/>
                    </a:moveTo>
                    <a:lnTo>
                      <a:pt x="518478" y="0"/>
                    </a:lnTo>
                    <a:lnTo>
                      <a:pt x="721678" y="522960"/>
                    </a:lnTo>
                    <a:lnTo>
                      <a:pt x="0" y="522960"/>
                    </a:lnTo>
                    <a:lnTo>
                      <a:pt x="203200" y="0"/>
                    </a:lnTo>
                    <a:close/>
                  </a:path>
                </a:pathLst>
              </a:custGeom>
              <a:solidFill>
                <a:srgbClr val="FFFFFF"/>
              </a:solidFill>
            </p:spPr>
            <p:txBody>
              <a:bodyPr/>
              <a:lstStyle/>
              <a:p>
                <a:endParaRPr lang="pt-BR"/>
              </a:p>
            </p:txBody>
          </p:sp>
          <p:sp>
            <p:nvSpPr>
              <p:cNvPr id="37" name="TextBox 37">
                <a:extLst>
                  <a:ext uri="{FF2B5EF4-FFF2-40B4-BE49-F238E27FC236}">
                    <a16:creationId xmlns:a16="http://schemas.microsoft.com/office/drawing/2014/main" id="{2174C38B-CC2C-C087-3CFE-1FF73888F8FB}"/>
                  </a:ext>
                </a:extLst>
              </p:cNvPr>
              <p:cNvSpPr txBox="1"/>
              <p:nvPr/>
            </p:nvSpPr>
            <p:spPr>
              <a:xfrm>
                <a:off x="127000" y="-9525"/>
                <a:ext cx="467678"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38" name="Group 38">
              <a:extLst>
                <a:ext uri="{FF2B5EF4-FFF2-40B4-BE49-F238E27FC236}">
                  <a16:creationId xmlns:a16="http://schemas.microsoft.com/office/drawing/2014/main" id="{17DB1639-263E-FD24-FDFD-67445D268B64}"/>
                </a:ext>
              </a:extLst>
            </p:cNvPr>
            <p:cNvGrpSpPr/>
            <p:nvPr/>
          </p:nvGrpSpPr>
          <p:grpSpPr>
            <a:xfrm rot="9976673">
              <a:off x="998412" y="4314942"/>
              <a:ext cx="2706446" cy="1440589"/>
              <a:chOff x="0" y="0"/>
              <a:chExt cx="982490" cy="522960"/>
            </a:xfrm>
          </p:grpSpPr>
          <p:sp>
            <p:nvSpPr>
              <p:cNvPr id="39" name="Freeform 39">
                <a:extLst>
                  <a:ext uri="{FF2B5EF4-FFF2-40B4-BE49-F238E27FC236}">
                    <a16:creationId xmlns:a16="http://schemas.microsoft.com/office/drawing/2014/main" id="{489D6B8E-0145-C528-6E9A-19B4652DE2AC}"/>
                  </a:ext>
                </a:extLst>
              </p:cNvPr>
              <p:cNvSpPr/>
              <p:nvPr/>
            </p:nvSpPr>
            <p:spPr>
              <a:xfrm>
                <a:off x="0" y="0"/>
                <a:ext cx="982490" cy="522960"/>
              </a:xfrm>
              <a:custGeom>
                <a:avLst/>
                <a:gdLst/>
                <a:ahLst/>
                <a:cxnLst/>
                <a:rect l="l" t="t" r="r" b="b"/>
                <a:pathLst>
                  <a:path w="982490" h="522960">
                    <a:moveTo>
                      <a:pt x="203200" y="0"/>
                    </a:moveTo>
                    <a:lnTo>
                      <a:pt x="779290" y="0"/>
                    </a:lnTo>
                    <a:lnTo>
                      <a:pt x="982490" y="522960"/>
                    </a:lnTo>
                    <a:lnTo>
                      <a:pt x="0" y="522960"/>
                    </a:lnTo>
                    <a:lnTo>
                      <a:pt x="203200" y="0"/>
                    </a:lnTo>
                    <a:close/>
                  </a:path>
                </a:pathLst>
              </a:custGeom>
              <a:solidFill>
                <a:srgbClr val="FFFFFF"/>
              </a:solidFill>
            </p:spPr>
            <p:txBody>
              <a:bodyPr/>
              <a:lstStyle/>
              <a:p>
                <a:endParaRPr lang="pt-BR"/>
              </a:p>
            </p:txBody>
          </p:sp>
          <p:sp>
            <p:nvSpPr>
              <p:cNvPr id="40" name="TextBox 40">
                <a:extLst>
                  <a:ext uri="{FF2B5EF4-FFF2-40B4-BE49-F238E27FC236}">
                    <a16:creationId xmlns:a16="http://schemas.microsoft.com/office/drawing/2014/main" id="{EED2BB2F-2AA2-5D79-66B9-32957F792BF8}"/>
                  </a:ext>
                </a:extLst>
              </p:cNvPr>
              <p:cNvSpPr txBox="1"/>
              <p:nvPr/>
            </p:nvSpPr>
            <p:spPr>
              <a:xfrm>
                <a:off x="127000" y="-9525"/>
                <a:ext cx="728490"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1" name="Group 41">
              <a:extLst>
                <a:ext uri="{FF2B5EF4-FFF2-40B4-BE49-F238E27FC236}">
                  <a16:creationId xmlns:a16="http://schemas.microsoft.com/office/drawing/2014/main" id="{7746A966-69C7-0C0B-1A16-E477CD827E9A}"/>
                </a:ext>
              </a:extLst>
            </p:cNvPr>
            <p:cNvGrpSpPr/>
            <p:nvPr/>
          </p:nvGrpSpPr>
          <p:grpSpPr>
            <a:xfrm rot="-2987750">
              <a:off x="-38541" y="3057105"/>
              <a:ext cx="3321223" cy="1440589"/>
              <a:chOff x="0" y="0"/>
              <a:chExt cx="1205665" cy="522960"/>
            </a:xfrm>
          </p:grpSpPr>
          <p:sp>
            <p:nvSpPr>
              <p:cNvPr id="42" name="Freeform 42">
                <a:extLst>
                  <a:ext uri="{FF2B5EF4-FFF2-40B4-BE49-F238E27FC236}">
                    <a16:creationId xmlns:a16="http://schemas.microsoft.com/office/drawing/2014/main" id="{329C1DBD-D7CF-838B-F137-7ED2CF7F9F11}"/>
                  </a:ext>
                </a:extLst>
              </p:cNvPr>
              <p:cNvSpPr/>
              <p:nvPr/>
            </p:nvSpPr>
            <p:spPr>
              <a:xfrm>
                <a:off x="0" y="0"/>
                <a:ext cx="1205665" cy="522960"/>
              </a:xfrm>
              <a:custGeom>
                <a:avLst/>
                <a:gdLst/>
                <a:ahLst/>
                <a:cxnLst/>
                <a:rect l="l" t="t" r="r" b="b"/>
                <a:pathLst>
                  <a:path w="1205665" h="522960">
                    <a:moveTo>
                      <a:pt x="203200" y="0"/>
                    </a:moveTo>
                    <a:lnTo>
                      <a:pt x="1002465" y="0"/>
                    </a:lnTo>
                    <a:lnTo>
                      <a:pt x="1205665" y="522960"/>
                    </a:lnTo>
                    <a:lnTo>
                      <a:pt x="0" y="522960"/>
                    </a:lnTo>
                    <a:lnTo>
                      <a:pt x="203200" y="0"/>
                    </a:lnTo>
                    <a:close/>
                  </a:path>
                </a:pathLst>
              </a:custGeom>
              <a:solidFill>
                <a:srgbClr val="FFFFFF"/>
              </a:solidFill>
            </p:spPr>
            <p:txBody>
              <a:bodyPr/>
              <a:lstStyle/>
              <a:p>
                <a:endParaRPr lang="pt-BR"/>
              </a:p>
            </p:txBody>
          </p:sp>
          <p:sp>
            <p:nvSpPr>
              <p:cNvPr id="43" name="TextBox 43">
                <a:extLst>
                  <a:ext uri="{FF2B5EF4-FFF2-40B4-BE49-F238E27FC236}">
                    <a16:creationId xmlns:a16="http://schemas.microsoft.com/office/drawing/2014/main" id="{3460719A-C4A3-9EFB-6D13-54D83952F8BB}"/>
                  </a:ext>
                </a:extLst>
              </p:cNvPr>
              <p:cNvSpPr txBox="1"/>
              <p:nvPr/>
            </p:nvSpPr>
            <p:spPr>
              <a:xfrm>
                <a:off x="127000" y="-9525"/>
                <a:ext cx="951665"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4" name="Group 44">
              <a:extLst>
                <a:ext uri="{FF2B5EF4-FFF2-40B4-BE49-F238E27FC236}">
                  <a16:creationId xmlns:a16="http://schemas.microsoft.com/office/drawing/2014/main" id="{FC5ACF15-C471-40F9-9A82-C36E2B1C4665}"/>
                </a:ext>
              </a:extLst>
            </p:cNvPr>
            <p:cNvGrpSpPr/>
            <p:nvPr/>
          </p:nvGrpSpPr>
          <p:grpSpPr>
            <a:xfrm>
              <a:off x="2091725" y="1742926"/>
              <a:ext cx="4136509" cy="3282838"/>
              <a:chOff x="0" y="0"/>
              <a:chExt cx="1024161" cy="812800"/>
            </a:xfrm>
          </p:grpSpPr>
          <p:sp>
            <p:nvSpPr>
              <p:cNvPr id="45" name="Freeform 45">
                <a:extLst>
                  <a:ext uri="{FF2B5EF4-FFF2-40B4-BE49-F238E27FC236}">
                    <a16:creationId xmlns:a16="http://schemas.microsoft.com/office/drawing/2014/main" id="{E72B35E5-ECFF-359C-E0CA-2020013AF4B5}"/>
                  </a:ext>
                </a:extLst>
              </p:cNvPr>
              <p:cNvSpPr/>
              <p:nvPr/>
            </p:nvSpPr>
            <p:spPr>
              <a:xfrm>
                <a:off x="0" y="0"/>
                <a:ext cx="1024161" cy="812800"/>
              </a:xfrm>
              <a:custGeom>
                <a:avLst/>
                <a:gdLst/>
                <a:ahLst/>
                <a:cxnLst/>
                <a:rect l="l" t="t" r="r" b="b"/>
                <a:pathLst>
                  <a:path w="1024161" h="812800">
                    <a:moveTo>
                      <a:pt x="0" y="0"/>
                    </a:moveTo>
                    <a:lnTo>
                      <a:pt x="1024161" y="0"/>
                    </a:lnTo>
                    <a:lnTo>
                      <a:pt x="1024161" y="812800"/>
                    </a:lnTo>
                    <a:lnTo>
                      <a:pt x="0" y="812800"/>
                    </a:lnTo>
                    <a:close/>
                  </a:path>
                </a:pathLst>
              </a:custGeom>
              <a:solidFill>
                <a:srgbClr val="FFFFFF"/>
              </a:solidFill>
            </p:spPr>
            <p:txBody>
              <a:bodyPr/>
              <a:lstStyle/>
              <a:p>
                <a:endParaRPr lang="pt-BR"/>
              </a:p>
            </p:txBody>
          </p:sp>
          <p:sp>
            <p:nvSpPr>
              <p:cNvPr id="46" name="TextBox 46">
                <a:extLst>
                  <a:ext uri="{FF2B5EF4-FFF2-40B4-BE49-F238E27FC236}">
                    <a16:creationId xmlns:a16="http://schemas.microsoft.com/office/drawing/2014/main" id="{9284CA98-9A7C-EE70-435F-B479D6B569AD}"/>
                  </a:ext>
                </a:extLst>
              </p:cNvPr>
              <p:cNvSpPr txBox="1"/>
              <p:nvPr/>
            </p:nvSpPr>
            <p:spPr>
              <a:xfrm>
                <a:off x="0" y="-9525"/>
                <a:ext cx="1024161" cy="822325"/>
              </a:xfrm>
              <a:prstGeom prst="rect">
                <a:avLst/>
              </a:prstGeom>
            </p:spPr>
            <p:txBody>
              <a:bodyPr lIns="273049" tIns="273049" rIns="273049" bIns="273049" rtlCol="0" anchor="ctr"/>
              <a:lstStyle/>
              <a:p>
                <a:pPr algn="ctr">
                  <a:lnSpc>
                    <a:spcPts val="107"/>
                  </a:lnSpc>
                </a:pPr>
                <a:endParaRPr/>
              </a:p>
            </p:txBody>
          </p:sp>
        </p:grpSp>
        <p:grpSp>
          <p:nvGrpSpPr>
            <p:cNvPr id="47" name="Group 47">
              <a:extLst>
                <a:ext uri="{FF2B5EF4-FFF2-40B4-BE49-F238E27FC236}">
                  <a16:creationId xmlns:a16="http://schemas.microsoft.com/office/drawing/2014/main" id="{C323EE58-7093-76E3-157D-412A2E21EC2C}"/>
                </a:ext>
              </a:extLst>
            </p:cNvPr>
            <p:cNvGrpSpPr/>
            <p:nvPr/>
          </p:nvGrpSpPr>
          <p:grpSpPr>
            <a:xfrm>
              <a:off x="4640950" y="2822969"/>
              <a:ext cx="2813383" cy="2364911"/>
              <a:chOff x="0" y="0"/>
              <a:chExt cx="696567" cy="585530"/>
            </a:xfrm>
          </p:grpSpPr>
          <p:sp>
            <p:nvSpPr>
              <p:cNvPr id="48" name="Freeform 48">
                <a:extLst>
                  <a:ext uri="{FF2B5EF4-FFF2-40B4-BE49-F238E27FC236}">
                    <a16:creationId xmlns:a16="http://schemas.microsoft.com/office/drawing/2014/main" id="{FC95E486-D35A-1AF6-8550-99479DF5C280}"/>
                  </a:ext>
                </a:extLst>
              </p:cNvPr>
              <p:cNvSpPr/>
              <p:nvPr/>
            </p:nvSpPr>
            <p:spPr>
              <a:xfrm>
                <a:off x="0" y="0"/>
                <a:ext cx="696567" cy="585530"/>
              </a:xfrm>
              <a:custGeom>
                <a:avLst/>
                <a:gdLst/>
                <a:ahLst/>
                <a:cxnLst/>
                <a:rect l="l" t="t" r="r" b="b"/>
                <a:pathLst>
                  <a:path w="696567" h="585530">
                    <a:moveTo>
                      <a:pt x="0" y="0"/>
                    </a:moveTo>
                    <a:lnTo>
                      <a:pt x="696567" y="0"/>
                    </a:lnTo>
                    <a:lnTo>
                      <a:pt x="696567" y="585530"/>
                    </a:lnTo>
                    <a:lnTo>
                      <a:pt x="0" y="585530"/>
                    </a:lnTo>
                    <a:close/>
                  </a:path>
                </a:pathLst>
              </a:custGeom>
              <a:solidFill>
                <a:srgbClr val="FFFFFF"/>
              </a:solidFill>
            </p:spPr>
            <p:txBody>
              <a:bodyPr/>
              <a:lstStyle/>
              <a:p>
                <a:endParaRPr lang="pt-BR"/>
              </a:p>
            </p:txBody>
          </p:sp>
          <p:sp>
            <p:nvSpPr>
              <p:cNvPr id="49" name="TextBox 49">
                <a:extLst>
                  <a:ext uri="{FF2B5EF4-FFF2-40B4-BE49-F238E27FC236}">
                    <a16:creationId xmlns:a16="http://schemas.microsoft.com/office/drawing/2014/main" id="{CF0A4A7E-15D0-D303-3320-D82FF996699A}"/>
                  </a:ext>
                </a:extLst>
              </p:cNvPr>
              <p:cNvSpPr txBox="1"/>
              <p:nvPr/>
            </p:nvSpPr>
            <p:spPr>
              <a:xfrm>
                <a:off x="0" y="-9525"/>
                <a:ext cx="696567" cy="595055"/>
              </a:xfrm>
              <a:prstGeom prst="rect">
                <a:avLst/>
              </a:prstGeom>
            </p:spPr>
            <p:txBody>
              <a:bodyPr lIns="273049" tIns="273049" rIns="273049" bIns="273049" rtlCol="0" anchor="ctr"/>
              <a:lstStyle/>
              <a:p>
                <a:pPr algn="ctr">
                  <a:lnSpc>
                    <a:spcPts val="107"/>
                  </a:lnSpc>
                </a:pPr>
                <a:endParaRPr/>
              </a:p>
            </p:txBody>
          </p:sp>
        </p:grpSp>
        <p:grpSp>
          <p:nvGrpSpPr>
            <p:cNvPr id="50" name="Group 50">
              <a:extLst>
                <a:ext uri="{FF2B5EF4-FFF2-40B4-BE49-F238E27FC236}">
                  <a16:creationId xmlns:a16="http://schemas.microsoft.com/office/drawing/2014/main" id="{06C2F4E7-30DF-374F-DD67-3FFC32D449BB}"/>
                </a:ext>
              </a:extLst>
            </p:cNvPr>
            <p:cNvGrpSpPr/>
            <p:nvPr/>
          </p:nvGrpSpPr>
          <p:grpSpPr>
            <a:xfrm>
              <a:off x="3285923" y="1425168"/>
              <a:ext cx="657527" cy="1200672"/>
              <a:chOff x="0" y="0"/>
              <a:chExt cx="270142" cy="493291"/>
            </a:xfrm>
          </p:grpSpPr>
          <p:sp>
            <p:nvSpPr>
              <p:cNvPr id="51" name="Freeform 51">
                <a:extLst>
                  <a:ext uri="{FF2B5EF4-FFF2-40B4-BE49-F238E27FC236}">
                    <a16:creationId xmlns:a16="http://schemas.microsoft.com/office/drawing/2014/main" id="{81D37476-6678-D2BC-AD5F-0937759719BF}"/>
                  </a:ext>
                </a:extLst>
              </p:cNvPr>
              <p:cNvSpPr/>
              <p:nvPr/>
            </p:nvSpPr>
            <p:spPr>
              <a:xfrm>
                <a:off x="0" y="0"/>
                <a:ext cx="270142" cy="493291"/>
              </a:xfrm>
              <a:custGeom>
                <a:avLst/>
                <a:gdLst/>
                <a:ahLst/>
                <a:cxnLst/>
                <a:rect l="l" t="t" r="r" b="b"/>
                <a:pathLst>
                  <a:path w="270142" h="493291">
                    <a:moveTo>
                      <a:pt x="0" y="0"/>
                    </a:moveTo>
                    <a:lnTo>
                      <a:pt x="270142" y="0"/>
                    </a:lnTo>
                    <a:lnTo>
                      <a:pt x="270142" y="493291"/>
                    </a:lnTo>
                    <a:lnTo>
                      <a:pt x="0" y="493291"/>
                    </a:lnTo>
                    <a:close/>
                  </a:path>
                </a:pathLst>
              </a:custGeom>
              <a:solidFill>
                <a:srgbClr val="FFFFFF"/>
              </a:solidFill>
            </p:spPr>
            <p:txBody>
              <a:bodyPr/>
              <a:lstStyle/>
              <a:p>
                <a:endParaRPr lang="pt-BR"/>
              </a:p>
            </p:txBody>
          </p:sp>
          <p:sp>
            <p:nvSpPr>
              <p:cNvPr id="52" name="TextBox 52">
                <a:extLst>
                  <a:ext uri="{FF2B5EF4-FFF2-40B4-BE49-F238E27FC236}">
                    <a16:creationId xmlns:a16="http://schemas.microsoft.com/office/drawing/2014/main" id="{906F58AE-A74E-6E46-D403-07224BD2C38B}"/>
                  </a:ext>
                </a:extLst>
              </p:cNvPr>
              <p:cNvSpPr txBox="1"/>
              <p:nvPr/>
            </p:nvSpPr>
            <p:spPr>
              <a:xfrm>
                <a:off x="0" y="-9525"/>
                <a:ext cx="270142" cy="502816"/>
              </a:xfrm>
              <a:prstGeom prst="rect">
                <a:avLst/>
              </a:prstGeom>
            </p:spPr>
            <p:txBody>
              <a:bodyPr lIns="55318" tIns="55318" rIns="55318" bIns="55318" rtlCol="0" anchor="ctr"/>
              <a:lstStyle/>
              <a:p>
                <a:pPr algn="ctr">
                  <a:lnSpc>
                    <a:spcPts val="646"/>
                  </a:lnSpc>
                  <a:spcBef>
                    <a:spcPct val="0"/>
                  </a:spcBef>
                </a:pPr>
                <a:endParaRPr/>
              </a:p>
            </p:txBody>
          </p:sp>
        </p:grpSp>
        <p:grpSp>
          <p:nvGrpSpPr>
            <p:cNvPr id="53" name="Group 53">
              <a:extLst>
                <a:ext uri="{FF2B5EF4-FFF2-40B4-BE49-F238E27FC236}">
                  <a16:creationId xmlns:a16="http://schemas.microsoft.com/office/drawing/2014/main" id="{81F093DB-350B-5A8B-3169-0246EDF72760}"/>
                </a:ext>
              </a:extLst>
            </p:cNvPr>
            <p:cNvGrpSpPr/>
            <p:nvPr/>
          </p:nvGrpSpPr>
          <p:grpSpPr>
            <a:xfrm>
              <a:off x="5404936" y="2025504"/>
              <a:ext cx="534085" cy="600336"/>
              <a:chOff x="0" y="0"/>
              <a:chExt cx="219427" cy="246646"/>
            </a:xfrm>
          </p:grpSpPr>
          <p:sp>
            <p:nvSpPr>
              <p:cNvPr id="54" name="Freeform 54">
                <a:extLst>
                  <a:ext uri="{FF2B5EF4-FFF2-40B4-BE49-F238E27FC236}">
                    <a16:creationId xmlns:a16="http://schemas.microsoft.com/office/drawing/2014/main" id="{A7C54B8D-42E5-C620-8193-47DCD1B5B26C}"/>
                  </a:ext>
                </a:extLst>
              </p:cNvPr>
              <p:cNvSpPr/>
              <p:nvPr/>
            </p:nvSpPr>
            <p:spPr>
              <a:xfrm>
                <a:off x="0" y="0"/>
                <a:ext cx="219427" cy="246646"/>
              </a:xfrm>
              <a:custGeom>
                <a:avLst/>
                <a:gdLst/>
                <a:ahLst/>
                <a:cxnLst/>
                <a:rect l="l" t="t" r="r" b="b"/>
                <a:pathLst>
                  <a:path w="219427" h="246646">
                    <a:moveTo>
                      <a:pt x="0" y="0"/>
                    </a:moveTo>
                    <a:lnTo>
                      <a:pt x="219427" y="0"/>
                    </a:lnTo>
                    <a:lnTo>
                      <a:pt x="219427" y="246646"/>
                    </a:lnTo>
                    <a:lnTo>
                      <a:pt x="0" y="246646"/>
                    </a:lnTo>
                    <a:close/>
                  </a:path>
                </a:pathLst>
              </a:custGeom>
              <a:solidFill>
                <a:srgbClr val="FFFFFF"/>
              </a:solidFill>
            </p:spPr>
            <p:txBody>
              <a:bodyPr/>
              <a:lstStyle/>
              <a:p>
                <a:endParaRPr lang="pt-BR"/>
              </a:p>
            </p:txBody>
          </p:sp>
          <p:sp>
            <p:nvSpPr>
              <p:cNvPr id="55" name="TextBox 55">
                <a:extLst>
                  <a:ext uri="{FF2B5EF4-FFF2-40B4-BE49-F238E27FC236}">
                    <a16:creationId xmlns:a16="http://schemas.microsoft.com/office/drawing/2014/main" id="{B4E02D0C-B449-BF35-F542-F73D1E1A7CED}"/>
                  </a:ext>
                </a:extLst>
              </p:cNvPr>
              <p:cNvSpPr txBox="1"/>
              <p:nvPr/>
            </p:nvSpPr>
            <p:spPr>
              <a:xfrm>
                <a:off x="0" y="-9525"/>
                <a:ext cx="219427" cy="256171"/>
              </a:xfrm>
              <a:prstGeom prst="rect">
                <a:avLst/>
              </a:prstGeom>
            </p:spPr>
            <p:txBody>
              <a:bodyPr lIns="55318" tIns="55318" rIns="55318" bIns="55318" rtlCol="0" anchor="ctr"/>
              <a:lstStyle/>
              <a:p>
                <a:pPr algn="ctr">
                  <a:lnSpc>
                    <a:spcPts val="646"/>
                  </a:lnSpc>
                  <a:spcBef>
                    <a:spcPct val="0"/>
                  </a:spcBef>
                </a:pPr>
                <a:endParaRPr/>
              </a:p>
            </p:txBody>
          </p:sp>
        </p:grpSp>
        <p:sp>
          <p:nvSpPr>
            <p:cNvPr id="56" name="Freeform 56">
              <a:extLst>
                <a:ext uri="{FF2B5EF4-FFF2-40B4-BE49-F238E27FC236}">
                  <a16:creationId xmlns:a16="http://schemas.microsoft.com/office/drawing/2014/main" id="{0FAE50CE-EF9B-1AA2-54F2-583D238AD2F0}"/>
                </a:ext>
              </a:extLst>
            </p:cNvPr>
            <p:cNvSpPr/>
            <p:nvPr/>
          </p:nvSpPr>
          <p:spPr>
            <a:xfrm>
              <a:off x="145261" y="-271912"/>
              <a:ext cx="7262371" cy="5515370"/>
            </a:xfrm>
            <a:custGeom>
              <a:avLst/>
              <a:gdLst/>
              <a:ahLst/>
              <a:cxnLst/>
              <a:rect l="l" t="t" r="r" b="b"/>
              <a:pathLst>
                <a:path w="7262372" h="5515369">
                  <a:moveTo>
                    <a:pt x="0" y="0"/>
                  </a:moveTo>
                  <a:lnTo>
                    <a:pt x="7262372" y="0"/>
                  </a:lnTo>
                  <a:lnTo>
                    <a:pt x="7262372" y="5515369"/>
                  </a:lnTo>
                  <a:lnTo>
                    <a:pt x="0" y="5515369"/>
                  </a:lnTo>
                  <a:lnTo>
                    <a:pt x="0" y="0"/>
                  </a:lnTo>
                  <a:close/>
                </a:path>
              </a:pathLst>
            </a:custGeom>
            <a:blipFill>
              <a:blip r:embed="rId3"/>
              <a:stretch>
                <a:fillRect l="-15548" t="-35151" r="-13494" b="-34765"/>
              </a:stretch>
            </a:blipFill>
          </p:spPr>
          <p:txBody>
            <a:bodyPr/>
            <a:lstStyle/>
            <a:p>
              <a:endParaRPr lang="pt-BR" dirty="0"/>
            </a:p>
          </p:txBody>
        </p:sp>
      </p:grpSp>
      <p:sp>
        <p:nvSpPr>
          <p:cNvPr id="57" name="TextBox 57">
            <a:extLst>
              <a:ext uri="{FF2B5EF4-FFF2-40B4-BE49-F238E27FC236}">
                <a16:creationId xmlns:a16="http://schemas.microsoft.com/office/drawing/2014/main" id="{78D079E6-515F-4EF2-4C24-68B29CFDBA76}"/>
              </a:ext>
            </a:extLst>
          </p:cNvPr>
          <p:cNvSpPr txBox="1"/>
          <p:nvPr/>
        </p:nvSpPr>
        <p:spPr>
          <a:xfrm>
            <a:off x="7219674" y="2591911"/>
            <a:ext cx="14083410" cy="1886011"/>
          </a:xfrm>
          <a:prstGeom prst="rect">
            <a:avLst/>
          </a:prstGeom>
        </p:spPr>
        <p:txBody>
          <a:bodyPr lIns="0" tIns="0" rIns="0" bIns="0" rtlCol="0" anchor="t">
            <a:spAutoFit/>
          </a:bodyPr>
          <a:lstStyle/>
          <a:p>
            <a:pPr algn="l">
              <a:lnSpc>
                <a:spcPts val="14557"/>
              </a:lnSpc>
            </a:pPr>
            <a:r>
              <a:rPr lang="en-US" sz="12882" dirty="0">
                <a:solidFill>
                  <a:srgbClr val="000000"/>
                </a:solidFill>
                <a:latin typeface="Sifonn"/>
                <a:ea typeface="Sifonn"/>
                <a:cs typeface="Sifonn"/>
                <a:sym typeface="Sifonn"/>
              </a:rPr>
              <a:t>CONCLUSÃO</a:t>
            </a:r>
          </a:p>
        </p:txBody>
      </p:sp>
      <p:sp>
        <p:nvSpPr>
          <p:cNvPr id="58" name="TextBox 58">
            <a:extLst>
              <a:ext uri="{FF2B5EF4-FFF2-40B4-BE49-F238E27FC236}">
                <a16:creationId xmlns:a16="http://schemas.microsoft.com/office/drawing/2014/main" id="{E550AEC4-291B-E63D-F72A-EB2D1774A78F}"/>
              </a:ext>
            </a:extLst>
          </p:cNvPr>
          <p:cNvSpPr txBox="1"/>
          <p:nvPr/>
        </p:nvSpPr>
        <p:spPr>
          <a:xfrm>
            <a:off x="22846398" y="2103312"/>
            <a:ext cx="21656010" cy="2513509"/>
          </a:xfrm>
          <a:prstGeom prst="rect">
            <a:avLst/>
          </a:prstGeom>
        </p:spPr>
        <p:txBody>
          <a:bodyPr wrap="square" lIns="0" tIns="0" rIns="0" bIns="0" rtlCol="0" anchor="t">
            <a:spAutoFit/>
          </a:bodyPr>
          <a:lstStyle/>
          <a:p>
            <a:pPr algn="r">
              <a:lnSpc>
                <a:spcPts val="7111"/>
              </a:lnSpc>
            </a:pPr>
            <a:r>
              <a:rPr lang="en-US" sz="6600" dirty="0">
                <a:solidFill>
                  <a:srgbClr val="02375F"/>
                </a:solidFill>
                <a:latin typeface="Sifonn"/>
                <a:ea typeface="Sifonn"/>
                <a:cs typeface="Sifonn"/>
                <a:sym typeface="Sifonn"/>
              </a:rPr>
              <a:t>V ENCONTRO DE EDUCAÇÃO MATEMÁTICA DO VALE DO SÃO FRANCISCO</a:t>
            </a:r>
          </a:p>
          <a:p>
            <a:pPr algn="r">
              <a:lnSpc>
                <a:spcPts val="5358"/>
              </a:lnSpc>
            </a:pPr>
            <a:r>
              <a:rPr lang="en-US" sz="5400" dirty="0">
                <a:solidFill>
                  <a:srgbClr val="E67A3D"/>
                </a:solidFill>
                <a:latin typeface="Sifonn"/>
                <a:ea typeface="Sifonn"/>
                <a:cs typeface="Sifonn"/>
                <a:sym typeface="Sifonn"/>
              </a:rPr>
              <a:t>12 a 14 de </a:t>
            </a:r>
            <a:r>
              <a:rPr lang="en-US" sz="5400" dirty="0" err="1">
                <a:solidFill>
                  <a:srgbClr val="E67A3D"/>
                </a:solidFill>
                <a:latin typeface="Sifonn"/>
                <a:ea typeface="Sifonn"/>
                <a:cs typeface="Sifonn"/>
                <a:sym typeface="Sifonn"/>
              </a:rPr>
              <a:t>Novembro</a:t>
            </a:r>
            <a:r>
              <a:rPr lang="en-US" sz="5400" dirty="0">
                <a:solidFill>
                  <a:srgbClr val="E67A3D"/>
                </a:solidFill>
                <a:latin typeface="Sifonn"/>
                <a:ea typeface="Sifonn"/>
                <a:cs typeface="Sifonn"/>
                <a:sym typeface="Sifonn"/>
              </a:rPr>
              <a:t> de 2025, Petrolina-PE</a:t>
            </a:r>
          </a:p>
        </p:txBody>
      </p:sp>
      <p:sp>
        <p:nvSpPr>
          <p:cNvPr id="59" name="TextBox 59">
            <a:extLst>
              <a:ext uri="{FF2B5EF4-FFF2-40B4-BE49-F238E27FC236}">
                <a16:creationId xmlns:a16="http://schemas.microsoft.com/office/drawing/2014/main" id="{D35B10EF-3036-4A61-D8F3-26CFA751EEA7}"/>
              </a:ext>
            </a:extLst>
          </p:cNvPr>
          <p:cNvSpPr txBox="1"/>
          <p:nvPr/>
        </p:nvSpPr>
        <p:spPr>
          <a:xfrm>
            <a:off x="7219674" y="6454376"/>
            <a:ext cx="37480486" cy="17874682"/>
          </a:xfrm>
          <a:prstGeom prst="rect">
            <a:avLst/>
          </a:prstGeom>
        </p:spPr>
        <p:txBody>
          <a:bodyPr wrap="square" lIns="0" tIns="0" rIns="0" bIns="0" rtlCol="0" anchor="t">
            <a:spAutoFit/>
          </a:bodyPr>
          <a:lstStyle/>
          <a:p>
            <a:pPr algn="just">
              <a:lnSpc>
                <a:spcPts val="11691"/>
              </a:lnSpc>
            </a:pPr>
            <a:r>
              <a:rPr lang="en-US" sz="8350" dirty="0">
                <a:solidFill>
                  <a:srgbClr val="000000"/>
                </a:solidFill>
                <a:latin typeface="Calibri (MS)"/>
                <a:ea typeface="Calibri (MS)"/>
                <a:cs typeface="Calibri (MS)"/>
                <a:sym typeface="Calibri (MS)"/>
              </a:rPr>
              <a:t>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a:t>
            </a:r>
          </a:p>
        </p:txBody>
      </p:sp>
    </p:spTree>
    <p:extLst>
      <p:ext uri="{BB962C8B-B14F-4D97-AF65-F5344CB8AC3E}">
        <p14:creationId xmlns:p14="http://schemas.microsoft.com/office/powerpoint/2010/main" val="163442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5697E-E253-24D9-3C62-B599EA138B46}"/>
            </a:ext>
          </a:extLst>
        </p:cNvPr>
        <p:cNvGrpSpPr/>
        <p:nvPr/>
      </p:nvGrpSpPr>
      <p:grpSpPr>
        <a:xfrm>
          <a:off x="0" y="0"/>
          <a:ext cx="0" cy="0"/>
          <a:chOff x="0" y="0"/>
          <a:chExt cx="0" cy="0"/>
        </a:xfrm>
      </p:grpSpPr>
      <p:pic>
        <p:nvPicPr>
          <p:cNvPr id="63" name="Imagem 62" descr="Uma imagem contendo Padrão do plano de fundo&#10;&#10;O conteúdo gerado por IA pode estar incorreto.">
            <a:extLst>
              <a:ext uri="{FF2B5EF4-FFF2-40B4-BE49-F238E27FC236}">
                <a16:creationId xmlns:a16="http://schemas.microsoft.com/office/drawing/2014/main" id="{BC28C639-231E-0060-A6E6-1C6C3ADBECC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51117500" cy="30594299"/>
          </a:xfrm>
          <a:prstGeom prst="rect">
            <a:avLst/>
          </a:prstGeom>
        </p:spPr>
      </p:pic>
      <p:grpSp>
        <p:nvGrpSpPr>
          <p:cNvPr id="13" name="Group 13">
            <a:extLst>
              <a:ext uri="{FF2B5EF4-FFF2-40B4-BE49-F238E27FC236}">
                <a16:creationId xmlns:a16="http://schemas.microsoft.com/office/drawing/2014/main" id="{A11C4B20-5594-AEB7-0E41-F7065F2A18B8}"/>
              </a:ext>
            </a:extLst>
          </p:cNvPr>
          <p:cNvGrpSpPr/>
          <p:nvPr/>
        </p:nvGrpSpPr>
        <p:grpSpPr>
          <a:xfrm>
            <a:off x="44809106" y="980826"/>
            <a:ext cx="6261526" cy="4718344"/>
            <a:chOff x="145261" y="-271912"/>
            <a:chExt cx="8348701" cy="6291126"/>
          </a:xfrm>
        </p:grpSpPr>
        <p:grpSp>
          <p:nvGrpSpPr>
            <p:cNvPr id="14" name="Group 14">
              <a:extLst>
                <a:ext uri="{FF2B5EF4-FFF2-40B4-BE49-F238E27FC236}">
                  <a16:creationId xmlns:a16="http://schemas.microsoft.com/office/drawing/2014/main" id="{3E2910C8-E388-EFB6-A8A0-05499E2C6091}"/>
                </a:ext>
              </a:extLst>
            </p:cNvPr>
            <p:cNvGrpSpPr/>
            <p:nvPr/>
          </p:nvGrpSpPr>
          <p:grpSpPr>
            <a:xfrm rot="-1707943">
              <a:off x="911889" y="1732300"/>
              <a:ext cx="2239005" cy="1932419"/>
              <a:chOff x="0" y="0"/>
              <a:chExt cx="812800" cy="701504"/>
            </a:xfrm>
          </p:grpSpPr>
          <p:sp>
            <p:nvSpPr>
              <p:cNvPr id="15" name="Freeform 15">
                <a:extLst>
                  <a:ext uri="{FF2B5EF4-FFF2-40B4-BE49-F238E27FC236}">
                    <a16:creationId xmlns:a16="http://schemas.microsoft.com/office/drawing/2014/main" id="{6E707E7E-C0FC-536D-0210-8F008BC90654}"/>
                  </a:ext>
                </a:extLst>
              </p:cNvPr>
              <p:cNvSpPr/>
              <p:nvPr/>
            </p:nvSpPr>
            <p:spPr>
              <a:xfrm>
                <a:off x="0" y="0"/>
                <a:ext cx="812800" cy="701504"/>
              </a:xfrm>
              <a:custGeom>
                <a:avLst/>
                <a:gdLst/>
                <a:ahLst/>
                <a:cxnLst/>
                <a:rect l="l" t="t" r="r" b="b"/>
                <a:pathLst>
                  <a:path w="812800" h="701504">
                    <a:moveTo>
                      <a:pt x="203200" y="0"/>
                    </a:moveTo>
                    <a:lnTo>
                      <a:pt x="609600" y="0"/>
                    </a:lnTo>
                    <a:lnTo>
                      <a:pt x="812800" y="701504"/>
                    </a:lnTo>
                    <a:lnTo>
                      <a:pt x="0" y="701504"/>
                    </a:lnTo>
                    <a:lnTo>
                      <a:pt x="203200" y="0"/>
                    </a:lnTo>
                    <a:close/>
                  </a:path>
                </a:pathLst>
              </a:custGeom>
              <a:solidFill>
                <a:srgbClr val="FFFFFF"/>
              </a:solidFill>
            </p:spPr>
            <p:txBody>
              <a:bodyPr/>
              <a:lstStyle/>
              <a:p>
                <a:endParaRPr lang="pt-BR"/>
              </a:p>
            </p:txBody>
          </p:sp>
          <p:sp>
            <p:nvSpPr>
              <p:cNvPr id="16" name="TextBox 16">
                <a:extLst>
                  <a:ext uri="{FF2B5EF4-FFF2-40B4-BE49-F238E27FC236}">
                    <a16:creationId xmlns:a16="http://schemas.microsoft.com/office/drawing/2014/main" id="{FE0336E9-C4AD-579E-F1C9-A39F011746B3}"/>
                  </a:ext>
                </a:extLst>
              </p:cNvPr>
              <p:cNvSpPr txBox="1"/>
              <p:nvPr/>
            </p:nvSpPr>
            <p:spPr>
              <a:xfrm>
                <a:off x="127000" y="-9525"/>
                <a:ext cx="558800" cy="711029"/>
              </a:xfrm>
              <a:prstGeom prst="rect">
                <a:avLst/>
              </a:prstGeom>
            </p:spPr>
            <p:txBody>
              <a:bodyPr lIns="273049" tIns="273049" rIns="273049" bIns="273049" rtlCol="0" anchor="ctr"/>
              <a:lstStyle/>
              <a:p>
                <a:pPr algn="ctr">
                  <a:lnSpc>
                    <a:spcPts val="107"/>
                  </a:lnSpc>
                  <a:spcBef>
                    <a:spcPct val="0"/>
                  </a:spcBef>
                </a:pPr>
                <a:endParaRPr/>
              </a:p>
            </p:txBody>
          </p:sp>
        </p:grpSp>
        <p:grpSp>
          <p:nvGrpSpPr>
            <p:cNvPr id="17" name="Group 17">
              <a:extLst>
                <a:ext uri="{FF2B5EF4-FFF2-40B4-BE49-F238E27FC236}">
                  <a16:creationId xmlns:a16="http://schemas.microsoft.com/office/drawing/2014/main" id="{B07E0D60-8AAC-775E-D505-220D868D74B1}"/>
                </a:ext>
              </a:extLst>
            </p:cNvPr>
            <p:cNvGrpSpPr/>
            <p:nvPr/>
          </p:nvGrpSpPr>
          <p:grpSpPr>
            <a:xfrm rot="-350156">
              <a:off x="2124640" y="109480"/>
              <a:ext cx="2239005" cy="1679253"/>
              <a:chOff x="0" y="0"/>
              <a:chExt cx="812800" cy="609600"/>
            </a:xfrm>
          </p:grpSpPr>
          <p:sp>
            <p:nvSpPr>
              <p:cNvPr id="18" name="Freeform 18">
                <a:extLst>
                  <a:ext uri="{FF2B5EF4-FFF2-40B4-BE49-F238E27FC236}">
                    <a16:creationId xmlns:a16="http://schemas.microsoft.com/office/drawing/2014/main" id="{BDCE2829-39E4-3D4A-2E3B-CA9FBA8F5C71}"/>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19" name="TextBox 19">
                <a:extLst>
                  <a:ext uri="{FF2B5EF4-FFF2-40B4-BE49-F238E27FC236}">
                    <a16:creationId xmlns:a16="http://schemas.microsoft.com/office/drawing/2014/main" id="{36C71525-F4C6-DDD0-CE3D-832A3BCA7768}"/>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0" name="Group 20">
              <a:extLst>
                <a:ext uri="{FF2B5EF4-FFF2-40B4-BE49-F238E27FC236}">
                  <a16:creationId xmlns:a16="http://schemas.microsoft.com/office/drawing/2014/main" id="{264DE1F6-980D-AB5F-E317-DE5FEE791482}"/>
                </a:ext>
              </a:extLst>
            </p:cNvPr>
            <p:cNvGrpSpPr/>
            <p:nvPr/>
          </p:nvGrpSpPr>
          <p:grpSpPr>
            <a:xfrm rot="-9820195">
              <a:off x="3440866" y="903299"/>
              <a:ext cx="1951047" cy="1679253"/>
              <a:chOff x="0" y="0"/>
              <a:chExt cx="708266" cy="609600"/>
            </a:xfrm>
          </p:grpSpPr>
          <p:sp>
            <p:nvSpPr>
              <p:cNvPr id="21" name="Freeform 21">
                <a:extLst>
                  <a:ext uri="{FF2B5EF4-FFF2-40B4-BE49-F238E27FC236}">
                    <a16:creationId xmlns:a16="http://schemas.microsoft.com/office/drawing/2014/main" id="{4B4D6054-836F-E515-6BCF-2CFABD32EC14}"/>
                  </a:ext>
                </a:extLst>
              </p:cNvPr>
              <p:cNvSpPr/>
              <p:nvPr/>
            </p:nvSpPr>
            <p:spPr>
              <a:xfrm>
                <a:off x="0" y="0"/>
                <a:ext cx="708266" cy="609600"/>
              </a:xfrm>
              <a:custGeom>
                <a:avLst/>
                <a:gdLst/>
                <a:ahLst/>
                <a:cxnLst/>
                <a:rect l="l" t="t" r="r" b="b"/>
                <a:pathLst>
                  <a:path w="708266" h="609600">
                    <a:moveTo>
                      <a:pt x="203200" y="0"/>
                    </a:moveTo>
                    <a:lnTo>
                      <a:pt x="505066" y="0"/>
                    </a:lnTo>
                    <a:lnTo>
                      <a:pt x="708266" y="609600"/>
                    </a:lnTo>
                    <a:lnTo>
                      <a:pt x="0" y="609600"/>
                    </a:lnTo>
                    <a:lnTo>
                      <a:pt x="203200" y="0"/>
                    </a:lnTo>
                    <a:close/>
                  </a:path>
                </a:pathLst>
              </a:custGeom>
              <a:solidFill>
                <a:srgbClr val="FFFFFF"/>
              </a:solidFill>
            </p:spPr>
            <p:txBody>
              <a:bodyPr/>
              <a:lstStyle/>
              <a:p>
                <a:endParaRPr lang="pt-BR"/>
              </a:p>
            </p:txBody>
          </p:sp>
          <p:sp>
            <p:nvSpPr>
              <p:cNvPr id="22" name="TextBox 22">
                <a:extLst>
                  <a:ext uri="{FF2B5EF4-FFF2-40B4-BE49-F238E27FC236}">
                    <a16:creationId xmlns:a16="http://schemas.microsoft.com/office/drawing/2014/main" id="{AEFF8CA1-7AC6-7710-5956-D3C8B5150301}"/>
                  </a:ext>
                </a:extLst>
              </p:cNvPr>
              <p:cNvSpPr txBox="1"/>
              <p:nvPr/>
            </p:nvSpPr>
            <p:spPr>
              <a:xfrm>
                <a:off x="127000" y="-9525"/>
                <a:ext cx="454266"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3" name="Group 23">
              <a:extLst>
                <a:ext uri="{FF2B5EF4-FFF2-40B4-BE49-F238E27FC236}">
                  <a16:creationId xmlns:a16="http://schemas.microsoft.com/office/drawing/2014/main" id="{CACD861B-3C2F-B86F-F933-885F98D35F29}"/>
                </a:ext>
              </a:extLst>
            </p:cNvPr>
            <p:cNvGrpSpPr/>
            <p:nvPr/>
          </p:nvGrpSpPr>
          <p:grpSpPr>
            <a:xfrm rot="1506509">
              <a:off x="4693711" y="1058586"/>
              <a:ext cx="2239005" cy="1679253"/>
              <a:chOff x="0" y="0"/>
              <a:chExt cx="812800" cy="609600"/>
            </a:xfrm>
          </p:grpSpPr>
          <p:sp>
            <p:nvSpPr>
              <p:cNvPr id="24" name="Freeform 24">
                <a:extLst>
                  <a:ext uri="{FF2B5EF4-FFF2-40B4-BE49-F238E27FC236}">
                    <a16:creationId xmlns:a16="http://schemas.microsoft.com/office/drawing/2014/main" id="{A0C6ADEC-D36E-EA5D-4818-8E716E91DEA6}"/>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5" name="TextBox 25">
                <a:extLst>
                  <a:ext uri="{FF2B5EF4-FFF2-40B4-BE49-F238E27FC236}">
                    <a16:creationId xmlns:a16="http://schemas.microsoft.com/office/drawing/2014/main" id="{AFC535C1-FFA2-8690-212A-919CD970A421}"/>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6" name="Group 26">
              <a:extLst>
                <a:ext uri="{FF2B5EF4-FFF2-40B4-BE49-F238E27FC236}">
                  <a16:creationId xmlns:a16="http://schemas.microsoft.com/office/drawing/2014/main" id="{C6789326-9200-5ADA-899D-FB7BAE1899FD}"/>
                </a:ext>
              </a:extLst>
            </p:cNvPr>
            <p:cNvGrpSpPr/>
            <p:nvPr/>
          </p:nvGrpSpPr>
          <p:grpSpPr>
            <a:xfrm rot="855124">
              <a:off x="5609250" y="2293916"/>
              <a:ext cx="2239005" cy="1679253"/>
              <a:chOff x="0" y="0"/>
              <a:chExt cx="812800" cy="609600"/>
            </a:xfrm>
          </p:grpSpPr>
          <p:sp>
            <p:nvSpPr>
              <p:cNvPr id="27" name="Freeform 27">
                <a:extLst>
                  <a:ext uri="{FF2B5EF4-FFF2-40B4-BE49-F238E27FC236}">
                    <a16:creationId xmlns:a16="http://schemas.microsoft.com/office/drawing/2014/main" id="{31E6FB49-46CF-58AD-57AB-8FB4EC446A9A}"/>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8" name="TextBox 28">
                <a:extLst>
                  <a:ext uri="{FF2B5EF4-FFF2-40B4-BE49-F238E27FC236}">
                    <a16:creationId xmlns:a16="http://schemas.microsoft.com/office/drawing/2014/main" id="{9F53744E-F928-D0F3-2ECF-E283D3815D9B}"/>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9" name="Group 29">
              <a:extLst>
                <a:ext uri="{FF2B5EF4-FFF2-40B4-BE49-F238E27FC236}">
                  <a16:creationId xmlns:a16="http://schemas.microsoft.com/office/drawing/2014/main" id="{5AB7A9CE-9E3C-94D9-BECA-BBE2E8F7444A}"/>
                </a:ext>
              </a:extLst>
            </p:cNvPr>
            <p:cNvGrpSpPr/>
            <p:nvPr/>
          </p:nvGrpSpPr>
          <p:grpSpPr>
            <a:xfrm rot="5139794">
              <a:off x="6160425" y="3397176"/>
              <a:ext cx="1870653" cy="2796420"/>
              <a:chOff x="0" y="0"/>
              <a:chExt cx="679082" cy="1015152"/>
            </a:xfrm>
          </p:grpSpPr>
          <p:sp>
            <p:nvSpPr>
              <p:cNvPr id="30" name="Freeform 30">
                <a:extLst>
                  <a:ext uri="{FF2B5EF4-FFF2-40B4-BE49-F238E27FC236}">
                    <a16:creationId xmlns:a16="http://schemas.microsoft.com/office/drawing/2014/main" id="{A8A23C5B-D31B-51C5-A498-2CE44D8A45A1}"/>
                  </a:ext>
                </a:extLst>
              </p:cNvPr>
              <p:cNvSpPr/>
              <p:nvPr/>
            </p:nvSpPr>
            <p:spPr>
              <a:xfrm>
                <a:off x="0" y="0"/>
                <a:ext cx="679082" cy="1015152"/>
              </a:xfrm>
              <a:custGeom>
                <a:avLst/>
                <a:gdLst/>
                <a:ahLst/>
                <a:cxnLst/>
                <a:rect l="l" t="t" r="r" b="b"/>
                <a:pathLst>
                  <a:path w="679082" h="1015152">
                    <a:moveTo>
                      <a:pt x="203200" y="0"/>
                    </a:moveTo>
                    <a:lnTo>
                      <a:pt x="475882" y="0"/>
                    </a:lnTo>
                    <a:lnTo>
                      <a:pt x="679082" y="1015152"/>
                    </a:lnTo>
                    <a:lnTo>
                      <a:pt x="0" y="1015152"/>
                    </a:lnTo>
                    <a:lnTo>
                      <a:pt x="203200" y="0"/>
                    </a:lnTo>
                    <a:close/>
                  </a:path>
                </a:pathLst>
              </a:custGeom>
              <a:solidFill>
                <a:srgbClr val="FFFFFF"/>
              </a:solidFill>
            </p:spPr>
            <p:txBody>
              <a:bodyPr/>
              <a:lstStyle/>
              <a:p>
                <a:endParaRPr lang="pt-BR"/>
              </a:p>
            </p:txBody>
          </p:sp>
          <p:sp>
            <p:nvSpPr>
              <p:cNvPr id="31" name="TextBox 31">
                <a:extLst>
                  <a:ext uri="{FF2B5EF4-FFF2-40B4-BE49-F238E27FC236}">
                    <a16:creationId xmlns:a16="http://schemas.microsoft.com/office/drawing/2014/main" id="{596F6148-2E84-9D61-56AB-3B6C2C6F9B6F}"/>
                  </a:ext>
                </a:extLst>
              </p:cNvPr>
              <p:cNvSpPr txBox="1"/>
              <p:nvPr/>
            </p:nvSpPr>
            <p:spPr>
              <a:xfrm>
                <a:off x="127000" y="-9525"/>
                <a:ext cx="425082" cy="1024677"/>
              </a:xfrm>
              <a:prstGeom prst="rect">
                <a:avLst/>
              </a:prstGeom>
            </p:spPr>
            <p:txBody>
              <a:bodyPr lIns="273049" tIns="273049" rIns="273049" bIns="273049" rtlCol="0" anchor="ctr"/>
              <a:lstStyle/>
              <a:p>
                <a:pPr algn="ctr">
                  <a:lnSpc>
                    <a:spcPts val="107"/>
                  </a:lnSpc>
                  <a:spcBef>
                    <a:spcPct val="0"/>
                  </a:spcBef>
                </a:pPr>
                <a:endParaRPr/>
              </a:p>
            </p:txBody>
          </p:sp>
        </p:grpSp>
        <p:grpSp>
          <p:nvGrpSpPr>
            <p:cNvPr id="32" name="Group 32">
              <a:extLst>
                <a:ext uri="{FF2B5EF4-FFF2-40B4-BE49-F238E27FC236}">
                  <a16:creationId xmlns:a16="http://schemas.microsoft.com/office/drawing/2014/main" id="{DD69D229-0199-F37C-2FFE-A7C322E617AF}"/>
                </a:ext>
              </a:extLst>
            </p:cNvPr>
            <p:cNvGrpSpPr/>
            <p:nvPr/>
          </p:nvGrpSpPr>
          <p:grpSpPr>
            <a:xfrm rot="10696127">
              <a:off x="4252161" y="4356314"/>
              <a:ext cx="2458750" cy="1662900"/>
              <a:chOff x="0" y="0"/>
              <a:chExt cx="892572" cy="603664"/>
            </a:xfrm>
          </p:grpSpPr>
          <p:sp>
            <p:nvSpPr>
              <p:cNvPr id="33" name="Freeform 33">
                <a:extLst>
                  <a:ext uri="{FF2B5EF4-FFF2-40B4-BE49-F238E27FC236}">
                    <a16:creationId xmlns:a16="http://schemas.microsoft.com/office/drawing/2014/main" id="{F281AD80-4D2A-EF40-4C4D-7572A41D50A6}"/>
                  </a:ext>
                </a:extLst>
              </p:cNvPr>
              <p:cNvSpPr/>
              <p:nvPr/>
            </p:nvSpPr>
            <p:spPr>
              <a:xfrm>
                <a:off x="0" y="0"/>
                <a:ext cx="892572" cy="603664"/>
              </a:xfrm>
              <a:custGeom>
                <a:avLst/>
                <a:gdLst/>
                <a:ahLst/>
                <a:cxnLst/>
                <a:rect l="l" t="t" r="r" b="b"/>
                <a:pathLst>
                  <a:path w="892572" h="603664">
                    <a:moveTo>
                      <a:pt x="203200" y="0"/>
                    </a:moveTo>
                    <a:lnTo>
                      <a:pt x="689372" y="0"/>
                    </a:lnTo>
                    <a:lnTo>
                      <a:pt x="892572" y="603664"/>
                    </a:lnTo>
                    <a:lnTo>
                      <a:pt x="0" y="603664"/>
                    </a:lnTo>
                    <a:lnTo>
                      <a:pt x="203200" y="0"/>
                    </a:lnTo>
                    <a:close/>
                  </a:path>
                </a:pathLst>
              </a:custGeom>
              <a:solidFill>
                <a:srgbClr val="FFFFFF"/>
              </a:solidFill>
            </p:spPr>
            <p:txBody>
              <a:bodyPr/>
              <a:lstStyle/>
              <a:p>
                <a:endParaRPr lang="pt-BR"/>
              </a:p>
            </p:txBody>
          </p:sp>
          <p:sp>
            <p:nvSpPr>
              <p:cNvPr id="34" name="TextBox 34">
                <a:extLst>
                  <a:ext uri="{FF2B5EF4-FFF2-40B4-BE49-F238E27FC236}">
                    <a16:creationId xmlns:a16="http://schemas.microsoft.com/office/drawing/2014/main" id="{3FC413D7-E564-1CA8-5444-55DFD565877B}"/>
                  </a:ext>
                </a:extLst>
              </p:cNvPr>
              <p:cNvSpPr txBox="1"/>
              <p:nvPr/>
            </p:nvSpPr>
            <p:spPr>
              <a:xfrm>
                <a:off x="127000" y="-9525"/>
                <a:ext cx="638572" cy="613189"/>
              </a:xfrm>
              <a:prstGeom prst="rect">
                <a:avLst/>
              </a:prstGeom>
            </p:spPr>
            <p:txBody>
              <a:bodyPr lIns="273049" tIns="273049" rIns="273049" bIns="273049" rtlCol="0" anchor="ctr"/>
              <a:lstStyle/>
              <a:p>
                <a:pPr algn="ctr">
                  <a:lnSpc>
                    <a:spcPts val="107"/>
                  </a:lnSpc>
                  <a:spcBef>
                    <a:spcPct val="0"/>
                  </a:spcBef>
                </a:pPr>
                <a:endParaRPr/>
              </a:p>
            </p:txBody>
          </p:sp>
        </p:grpSp>
        <p:grpSp>
          <p:nvGrpSpPr>
            <p:cNvPr id="35" name="Group 35">
              <a:extLst>
                <a:ext uri="{FF2B5EF4-FFF2-40B4-BE49-F238E27FC236}">
                  <a16:creationId xmlns:a16="http://schemas.microsoft.com/office/drawing/2014/main" id="{C218EA84-124C-F366-6531-FF92CE9136AD}"/>
                </a:ext>
              </a:extLst>
            </p:cNvPr>
            <p:cNvGrpSpPr/>
            <p:nvPr/>
          </p:nvGrpSpPr>
          <p:grpSpPr>
            <a:xfrm rot="792804">
              <a:off x="2940903" y="3965144"/>
              <a:ext cx="1987992" cy="1440589"/>
              <a:chOff x="0" y="0"/>
              <a:chExt cx="721678" cy="522960"/>
            </a:xfrm>
          </p:grpSpPr>
          <p:sp>
            <p:nvSpPr>
              <p:cNvPr id="36" name="Freeform 36">
                <a:extLst>
                  <a:ext uri="{FF2B5EF4-FFF2-40B4-BE49-F238E27FC236}">
                    <a16:creationId xmlns:a16="http://schemas.microsoft.com/office/drawing/2014/main" id="{746088C5-2B1D-2518-D6AD-D181A6897E88}"/>
                  </a:ext>
                </a:extLst>
              </p:cNvPr>
              <p:cNvSpPr/>
              <p:nvPr/>
            </p:nvSpPr>
            <p:spPr>
              <a:xfrm>
                <a:off x="0" y="0"/>
                <a:ext cx="721678" cy="522960"/>
              </a:xfrm>
              <a:custGeom>
                <a:avLst/>
                <a:gdLst/>
                <a:ahLst/>
                <a:cxnLst/>
                <a:rect l="l" t="t" r="r" b="b"/>
                <a:pathLst>
                  <a:path w="721678" h="522960">
                    <a:moveTo>
                      <a:pt x="203200" y="0"/>
                    </a:moveTo>
                    <a:lnTo>
                      <a:pt x="518478" y="0"/>
                    </a:lnTo>
                    <a:lnTo>
                      <a:pt x="721678" y="522960"/>
                    </a:lnTo>
                    <a:lnTo>
                      <a:pt x="0" y="522960"/>
                    </a:lnTo>
                    <a:lnTo>
                      <a:pt x="203200" y="0"/>
                    </a:lnTo>
                    <a:close/>
                  </a:path>
                </a:pathLst>
              </a:custGeom>
              <a:solidFill>
                <a:srgbClr val="FFFFFF"/>
              </a:solidFill>
            </p:spPr>
            <p:txBody>
              <a:bodyPr/>
              <a:lstStyle/>
              <a:p>
                <a:endParaRPr lang="pt-BR"/>
              </a:p>
            </p:txBody>
          </p:sp>
          <p:sp>
            <p:nvSpPr>
              <p:cNvPr id="37" name="TextBox 37">
                <a:extLst>
                  <a:ext uri="{FF2B5EF4-FFF2-40B4-BE49-F238E27FC236}">
                    <a16:creationId xmlns:a16="http://schemas.microsoft.com/office/drawing/2014/main" id="{C925296A-8264-D8FC-6DA7-DBCB0F757FD2}"/>
                  </a:ext>
                </a:extLst>
              </p:cNvPr>
              <p:cNvSpPr txBox="1"/>
              <p:nvPr/>
            </p:nvSpPr>
            <p:spPr>
              <a:xfrm>
                <a:off x="127000" y="-9525"/>
                <a:ext cx="467678"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38" name="Group 38">
              <a:extLst>
                <a:ext uri="{FF2B5EF4-FFF2-40B4-BE49-F238E27FC236}">
                  <a16:creationId xmlns:a16="http://schemas.microsoft.com/office/drawing/2014/main" id="{C1252EC0-F965-79DC-364B-DE4A2D097C80}"/>
                </a:ext>
              </a:extLst>
            </p:cNvPr>
            <p:cNvGrpSpPr/>
            <p:nvPr/>
          </p:nvGrpSpPr>
          <p:grpSpPr>
            <a:xfrm rot="9976673">
              <a:off x="998412" y="4314942"/>
              <a:ext cx="2706446" cy="1440589"/>
              <a:chOff x="0" y="0"/>
              <a:chExt cx="982490" cy="522960"/>
            </a:xfrm>
          </p:grpSpPr>
          <p:sp>
            <p:nvSpPr>
              <p:cNvPr id="39" name="Freeform 39">
                <a:extLst>
                  <a:ext uri="{FF2B5EF4-FFF2-40B4-BE49-F238E27FC236}">
                    <a16:creationId xmlns:a16="http://schemas.microsoft.com/office/drawing/2014/main" id="{98245183-A1D2-E4AB-2AAD-A4E70A225279}"/>
                  </a:ext>
                </a:extLst>
              </p:cNvPr>
              <p:cNvSpPr/>
              <p:nvPr/>
            </p:nvSpPr>
            <p:spPr>
              <a:xfrm>
                <a:off x="0" y="0"/>
                <a:ext cx="982490" cy="522960"/>
              </a:xfrm>
              <a:custGeom>
                <a:avLst/>
                <a:gdLst/>
                <a:ahLst/>
                <a:cxnLst/>
                <a:rect l="l" t="t" r="r" b="b"/>
                <a:pathLst>
                  <a:path w="982490" h="522960">
                    <a:moveTo>
                      <a:pt x="203200" y="0"/>
                    </a:moveTo>
                    <a:lnTo>
                      <a:pt x="779290" y="0"/>
                    </a:lnTo>
                    <a:lnTo>
                      <a:pt x="982490" y="522960"/>
                    </a:lnTo>
                    <a:lnTo>
                      <a:pt x="0" y="522960"/>
                    </a:lnTo>
                    <a:lnTo>
                      <a:pt x="203200" y="0"/>
                    </a:lnTo>
                    <a:close/>
                  </a:path>
                </a:pathLst>
              </a:custGeom>
              <a:solidFill>
                <a:srgbClr val="FFFFFF"/>
              </a:solidFill>
            </p:spPr>
            <p:txBody>
              <a:bodyPr/>
              <a:lstStyle/>
              <a:p>
                <a:endParaRPr lang="pt-BR"/>
              </a:p>
            </p:txBody>
          </p:sp>
          <p:sp>
            <p:nvSpPr>
              <p:cNvPr id="40" name="TextBox 40">
                <a:extLst>
                  <a:ext uri="{FF2B5EF4-FFF2-40B4-BE49-F238E27FC236}">
                    <a16:creationId xmlns:a16="http://schemas.microsoft.com/office/drawing/2014/main" id="{0DA78B1C-33DF-21B6-DF67-E6C3B2C5C04A}"/>
                  </a:ext>
                </a:extLst>
              </p:cNvPr>
              <p:cNvSpPr txBox="1"/>
              <p:nvPr/>
            </p:nvSpPr>
            <p:spPr>
              <a:xfrm>
                <a:off x="127000" y="-9525"/>
                <a:ext cx="728490"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1" name="Group 41">
              <a:extLst>
                <a:ext uri="{FF2B5EF4-FFF2-40B4-BE49-F238E27FC236}">
                  <a16:creationId xmlns:a16="http://schemas.microsoft.com/office/drawing/2014/main" id="{8993D41A-36BF-8E13-7A5F-682F137C566E}"/>
                </a:ext>
              </a:extLst>
            </p:cNvPr>
            <p:cNvGrpSpPr/>
            <p:nvPr/>
          </p:nvGrpSpPr>
          <p:grpSpPr>
            <a:xfrm rot="-2987750">
              <a:off x="-38541" y="3057105"/>
              <a:ext cx="3321223" cy="1440589"/>
              <a:chOff x="0" y="0"/>
              <a:chExt cx="1205665" cy="522960"/>
            </a:xfrm>
          </p:grpSpPr>
          <p:sp>
            <p:nvSpPr>
              <p:cNvPr id="42" name="Freeform 42">
                <a:extLst>
                  <a:ext uri="{FF2B5EF4-FFF2-40B4-BE49-F238E27FC236}">
                    <a16:creationId xmlns:a16="http://schemas.microsoft.com/office/drawing/2014/main" id="{BB8B3271-07C1-D24D-CE7A-19338E51A39B}"/>
                  </a:ext>
                </a:extLst>
              </p:cNvPr>
              <p:cNvSpPr/>
              <p:nvPr/>
            </p:nvSpPr>
            <p:spPr>
              <a:xfrm>
                <a:off x="0" y="0"/>
                <a:ext cx="1205665" cy="522960"/>
              </a:xfrm>
              <a:custGeom>
                <a:avLst/>
                <a:gdLst/>
                <a:ahLst/>
                <a:cxnLst/>
                <a:rect l="l" t="t" r="r" b="b"/>
                <a:pathLst>
                  <a:path w="1205665" h="522960">
                    <a:moveTo>
                      <a:pt x="203200" y="0"/>
                    </a:moveTo>
                    <a:lnTo>
                      <a:pt x="1002465" y="0"/>
                    </a:lnTo>
                    <a:lnTo>
                      <a:pt x="1205665" y="522960"/>
                    </a:lnTo>
                    <a:lnTo>
                      <a:pt x="0" y="522960"/>
                    </a:lnTo>
                    <a:lnTo>
                      <a:pt x="203200" y="0"/>
                    </a:lnTo>
                    <a:close/>
                  </a:path>
                </a:pathLst>
              </a:custGeom>
              <a:solidFill>
                <a:srgbClr val="FFFFFF"/>
              </a:solidFill>
            </p:spPr>
            <p:txBody>
              <a:bodyPr/>
              <a:lstStyle/>
              <a:p>
                <a:endParaRPr lang="pt-BR"/>
              </a:p>
            </p:txBody>
          </p:sp>
          <p:sp>
            <p:nvSpPr>
              <p:cNvPr id="43" name="TextBox 43">
                <a:extLst>
                  <a:ext uri="{FF2B5EF4-FFF2-40B4-BE49-F238E27FC236}">
                    <a16:creationId xmlns:a16="http://schemas.microsoft.com/office/drawing/2014/main" id="{B9681E69-D0C2-5921-9662-635D4F5C29FC}"/>
                  </a:ext>
                </a:extLst>
              </p:cNvPr>
              <p:cNvSpPr txBox="1"/>
              <p:nvPr/>
            </p:nvSpPr>
            <p:spPr>
              <a:xfrm>
                <a:off x="127000" y="-9525"/>
                <a:ext cx="951665"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4" name="Group 44">
              <a:extLst>
                <a:ext uri="{FF2B5EF4-FFF2-40B4-BE49-F238E27FC236}">
                  <a16:creationId xmlns:a16="http://schemas.microsoft.com/office/drawing/2014/main" id="{83E5B967-C44B-1357-9B16-1244489EE3DE}"/>
                </a:ext>
              </a:extLst>
            </p:cNvPr>
            <p:cNvGrpSpPr/>
            <p:nvPr/>
          </p:nvGrpSpPr>
          <p:grpSpPr>
            <a:xfrm>
              <a:off x="2091725" y="1742926"/>
              <a:ext cx="4136509" cy="3282838"/>
              <a:chOff x="0" y="0"/>
              <a:chExt cx="1024161" cy="812800"/>
            </a:xfrm>
          </p:grpSpPr>
          <p:sp>
            <p:nvSpPr>
              <p:cNvPr id="45" name="Freeform 45">
                <a:extLst>
                  <a:ext uri="{FF2B5EF4-FFF2-40B4-BE49-F238E27FC236}">
                    <a16:creationId xmlns:a16="http://schemas.microsoft.com/office/drawing/2014/main" id="{0145EF13-8D0B-CACD-12E7-CC9959BAC257}"/>
                  </a:ext>
                </a:extLst>
              </p:cNvPr>
              <p:cNvSpPr/>
              <p:nvPr/>
            </p:nvSpPr>
            <p:spPr>
              <a:xfrm>
                <a:off x="0" y="0"/>
                <a:ext cx="1024161" cy="812800"/>
              </a:xfrm>
              <a:custGeom>
                <a:avLst/>
                <a:gdLst/>
                <a:ahLst/>
                <a:cxnLst/>
                <a:rect l="l" t="t" r="r" b="b"/>
                <a:pathLst>
                  <a:path w="1024161" h="812800">
                    <a:moveTo>
                      <a:pt x="0" y="0"/>
                    </a:moveTo>
                    <a:lnTo>
                      <a:pt x="1024161" y="0"/>
                    </a:lnTo>
                    <a:lnTo>
                      <a:pt x="1024161" y="812800"/>
                    </a:lnTo>
                    <a:lnTo>
                      <a:pt x="0" y="812800"/>
                    </a:lnTo>
                    <a:close/>
                  </a:path>
                </a:pathLst>
              </a:custGeom>
              <a:solidFill>
                <a:srgbClr val="FFFFFF"/>
              </a:solidFill>
            </p:spPr>
            <p:txBody>
              <a:bodyPr/>
              <a:lstStyle/>
              <a:p>
                <a:endParaRPr lang="pt-BR"/>
              </a:p>
            </p:txBody>
          </p:sp>
          <p:sp>
            <p:nvSpPr>
              <p:cNvPr id="46" name="TextBox 46">
                <a:extLst>
                  <a:ext uri="{FF2B5EF4-FFF2-40B4-BE49-F238E27FC236}">
                    <a16:creationId xmlns:a16="http://schemas.microsoft.com/office/drawing/2014/main" id="{CAC15591-29B9-61CD-EB36-2955D97F9696}"/>
                  </a:ext>
                </a:extLst>
              </p:cNvPr>
              <p:cNvSpPr txBox="1"/>
              <p:nvPr/>
            </p:nvSpPr>
            <p:spPr>
              <a:xfrm>
                <a:off x="0" y="-9525"/>
                <a:ext cx="1024161" cy="822325"/>
              </a:xfrm>
              <a:prstGeom prst="rect">
                <a:avLst/>
              </a:prstGeom>
            </p:spPr>
            <p:txBody>
              <a:bodyPr lIns="273049" tIns="273049" rIns="273049" bIns="273049" rtlCol="0" anchor="ctr"/>
              <a:lstStyle/>
              <a:p>
                <a:pPr algn="ctr">
                  <a:lnSpc>
                    <a:spcPts val="107"/>
                  </a:lnSpc>
                </a:pPr>
                <a:endParaRPr/>
              </a:p>
            </p:txBody>
          </p:sp>
        </p:grpSp>
        <p:grpSp>
          <p:nvGrpSpPr>
            <p:cNvPr id="47" name="Group 47">
              <a:extLst>
                <a:ext uri="{FF2B5EF4-FFF2-40B4-BE49-F238E27FC236}">
                  <a16:creationId xmlns:a16="http://schemas.microsoft.com/office/drawing/2014/main" id="{C0B7C7BB-2CAC-BE91-C979-3248F5F47D67}"/>
                </a:ext>
              </a:extLst>
            </p:cNvPr>
            <p:cNvGrpSpPr/>
            <p:nvPr/>
          </p:nvGrpSpPr>
          <p:grpSpPr>
            <a:xfrm>
              <a:off x="4640950" y="2822969"/>
              <a:ext cx="2813383" cy="2364911"/>
              <a:chOff x="0" y="0"/>
              <a:chExt cx="696567" cy="585530"/>
            </a:xfrm>
          </p:grpSpPr>
          <p:sp>
            <p:nvSpPr>
              <p:cNvPr id="48" name="Freeform 48">
                <a:extLst>
                  <a:ext uri="{FF2B5EF4-FFF2-40B4-BE49-F238E27FC236}">
                    <a16:creationId xmlns:a16="http://schemas.microsoft.com/office/drawing/2014/main" id="{F40E946E-DDD4-F3B3-FFE7-C369F5D05575}"/>
                  </a:ext>
                </a:extLst>
              </p:cNvPr>
              <p:cNvSpPr/>
              <p:nvPr/>
            </p:nvSpPr>
            <p:spPr>
              <a:xfrm>
                <a:off x="0" y="0"/>
                <a:ext cx="696567" cy="585530"/>
              </a:xfrm>
              <a:custGeom>
                <a:avLst/>
                <a:gdLst/>
                <a:ahLst/>
                <a:cxnLst/>
                <a:rect l="l" t="t" r="r" b="b"/>
                <a:pathLst>
                  <a:path w="696567" h="585530">
                    <a:moveTo>
                      <a:pt x="0" y="0"/>
                    </a:moveTo>
                    <a:lnTo>
                      <a:pt x="696567" y="0"/>
                    </a:lnTo>
                    <a:lnTo>
                      <a:pt x="696567" y="585530"/>
                    </a:lnTo>
                    <a:lnTo>
                      <a:pt x="0" y="585530"/>
                    </a:lnTo>
                    <a:close/>
                  </a:path>
                </a:pathLst>
              </a:custGeom>
              <a:solidFill>
                <a:srgbClr val="FFFFFF"/>
              </a:solidFill>
            </p:spPr>
            <p:txBody>
              <a:bodyPr/>
              <a:lstStyle/>
              <a:p>
                <a:endParaRPr lang="pt-BR"/>
              </a:p>
            </p:txBody>
          </p:sp>
          <p:sp>
            <p:nvSpPr>
              <p:cNvPr id="49" name="TextBox 49">
                <a:extLst>
                  <a:ext uri="{FF2B5EF4-FFF2-40B4-BE49-F238E27FC236}">
                    <a16:creationId xmlns:a16="http://schemas.microsoft.com/office/drawing/2014/main" id="{0FFB05E3-E686-3388-C023-6B847733657D}"/>
                  </a:ext>
                </a:extLst>
              </p:cNvPr>
              <p:cNvSpPr txBox="1"/>
              <p:nvPr/>
            </p:nvSpPr>
            <p:spPr>
              <a:xfrm>
                <a:off x="0" y="-9525"/>
                <a:ext cx="696567" cy="595055"/>
              </a:xfrm>
              <a:prstGeom prst="rect">
                <a:avLst/>
              </a:prstGeom>
            </p:spPr>
            <p:txBody>
              <a:bodyPr lIns="273049" tIns="273049" rIns="273049" bIns="273049" rtlCol="0" anchor="ctr"/>
              <a:lstStyle/>
              <a:p>
                <a:pPr algn="ctr">
                  <a:lnSpc>
                    <a:spcPts val="107"/>
                  </a:lnSpc>
                </a:pPr>
                <a:endParaRPr/>
              </a:p>
            </p:txBody>
          </p:sp>
        </p:grpSp>
        <p:grpSp>
          <p:nvGrpSpPr>
            <p:cNvPr id="50" name="Group 50">
              <a:extLst>
                <a:ext uri="{FF2B5EF4-FFF2-40B4-BE49-F238E27FC236}">
                  <a16:creationId xmlns:a16="http://schemas.microsoft.com/office/drawing/2014/main" id="{E970CB39-3C84-7CBD-6A49-05D326E25A35}"/>
                </a:ext>
              </a:extLst>
            </p:cNvPr>
            <p:cNvGrpSpPr/>
            <p:nvPr/>
          </p:nvGrpSpPr>
          <p:grpSpPr>
            <a:xfrm>
              <a:off x="3285923" y="1425168"/>
              <a:ext cx="657527" cy="1200672"/>
              <a:chOff x="0" y="0"/>
              <a:chExt cx="270142" cy="493291"/>
            </a:xfrm>
          </p:grpSpPr>
          <p:sp>
            <p:nvSpPr>
              <p:cNvPr id="51" name="Freeform 51">
                <a:extLst>
                  <a:ext uri="{FF2B5EF4-FFF2-40B4-BE49-F238E27FC236}">
                    <a16:creationId xmlns:a16="http://schemas.microsoft.com/office/drawing/2014/main" id="{5DABCE71-8998-63D1-8BE6-D41E108B4671}"/>
                  </a:ext>
                </a:extLst>
              </p:cNvPr>
              <p:cNvSpPr/>
              <p:nvPr/>
            </p:nvSpPr>
            <p:spPr>
              <a:xfrm>
                <a:off x="0" y="0"/>
                <a:ext cx="270142" cy="493291"/>
              </a:xfrm>
              <a:custGeom>
                <a:avLst/>
                <a:gdLst/>
                <a:ahLst/>
                <a:cxnLst/>
                <a:rect l="l" t="t" r="r" b="b"/>
                <a:pathLst>
                  <a:path w="270142" h="493291">
                    <a:moveTo>
                      <a:pt x="0" y="0"/>
                    </a:moveTo>
                    <a:lnTo>
                      <a:pt x="270142" y="0"/>
                    </a:lnTo>
                    <a:lnTo>
                      <a:pt x="270142" y="493291"/>
                    </a:lnTo>
                    <a:lnTo>
                      <a:pt x="0" y="493291"/>
                    </a:lnTo>
                    <a:close/>
                  </a:path>
                </a:pathLst>
              </a:custGeom>
              <a:solidFill>
                <a:srgbClr val="FFFFFF"/>
              </a:solidFill>
            </p:spPr>
            <p:txBody>
              <a:bodyPr/>
              <a:lstStyle/>
              <a:p>
                <a:endParaRPr lang="pt-BR"/>
              </a:p>
            </p:txBody>
          </p:sp>
          <p:sp>
            <p:nvSpPr>
              <p:cNvPr id="52" name="TextBox 52">
                <a:extLst>
                  <a:ext uri="{FF2B5EF4-FFF2-40B4-BE49-F238E27FC236}">
                    <a16:creationId xmlns:a16="http://schemas.microsoft.com/office/drawing/2014/main" id="{E4DBF5A8-3B4A-004E-B5FE-5460567F3077}"/>
                  </a:ext>
                </a:extLst>
              </p:cNvPr>
              <p:cNvSpPr txBox="1"/>
              <p:nvPr/>
            </p:nvSpPr>
            <p:spPr>
              <a:xfrm>
                <a:off x="0" y="-9525"/>
                <a:ext cx="270142" cy="502816"/>
              </a:xfrm>
              <a:prstGeom prst="rect">
                <a:avLst/>
              </a:prstGeom>
            </p:spPr>
            <p:txBody>
              <a:bodyPr lIns="55318" tIns="55318" rIns="55318" bIns="55318" rtlCol="0" anchor="ctr"/>
              <a:lstStyle/>
              <a:p>
                <a:pPr algn="ctr">
                  <a:lnSpc>
                    <a:spcPts val="646"/>
                  </a:lnSpc>
                  <a:spcBef>
                    <a:spcPct val="0"/>
                  </a:spcBef>
                </a:pPr>
                <a:endParaRPr/>
              </a:p>
            </p:txBody>
          </p:sp>
        </p:grpSp>
        <p:grpSp>
          <p:nvGrpSpPr>
            <p:cNvPr id="53" name="Group 53">
              <a:extLst>
                <a:ext uri="{FF2B5EF4-FFF2-40B4-BE49-F238E27FC236}">
                  <a16:creationId xmlns:a16="http://schemas.microsoft.com/office/drawing/2014/main" id="{3BD86884-12E1-5C5B-F1BE-AE78D71B097E}"/>
                </a:ext>
              </a:extLst>
            </p:cNvPr>
            <p:cNvGrpSpPr/>
            <p:nvPr/>
          </p:nvGrpSpPr>
          <p:grpSpPr>
            <a:xfrm>
              <a:off x="5404936" y="2025504"/>
              <a:ext cx="534085" cy="600336"/>
              <a:chOff x="0" y="0"/>
              <a:chExt cx="219427" cy="246646"/>
            </a:xfrm>
          </p:grpSpPr>
          <p:sp>
            <p:nvSpPr>
              <p:cNvPr id="54" name="Freeform 54">
                <a:extLst>
                  <a:ext uri="{FF2B5EF4-FFF2-40B4-BE49-F238E27FC236}">
                    <a16:creationId xmlns:a16="http://schemas.microsoft.com/office/drawing/2014/main" id="{0AE065EA-8DF8-7875-0103-7E4087978C25}"/>
                  </a:ext>
                </a:extLst>
              </p:cNvPr>
              <p:cNvSpPr/>
              <p:nvPr/>
            </p:nvSpPr>
            <p:spPr>
              <a:xfrm>
                <a:off x="0" y="0"/>
                <a:ext cx="219427" cy="246646"/>
              </a:xfrm>
              <a:custGeom>
                <a:avLst/>
                <a:gdLst/>
                <a:ahLst/>
                <a:cxnLst/>
                <a:rect l="l" t="t" r="r" b="b"/>
                <a:pathLst>
                  <a:path w="219427" h="246646">
                    <a:moveTo>
                      <a:pt x="0" y="0"/>
                    </a:moveTo>
                    <a:lnTo>
                      <a:pt x="219427" y="0"/>
                    </a:lnTo>
                    <a:lnTo>
                      <a:pt x="219427" y="246646"/>
                    </a:lnTo>
                    <a:lnTo>
                      <a:pt x="0" y="246646"/>
                    </a:lnTo>
                    <a:close/>
                  </a:path>
                </a:pathLst>
              </a:custGeom>
              <a:solidFill>
                <a:srgbClr val="FFFFFF"/>
              </a:solidFill>
            </p:spPr>
            <p:txBody>
              <a:bodyPr/>
              <a:lstStyle/>
              <a:p>
                <a:endParaRPr lang="pt-BR"/>
              </a:p>
            </p:txBody>
          </p:sp>
          <p:sp>
            <p:nvSpPr>
              <p:cNvPr id="55" name="TextBox 55">
                <a:extLst>
                  <a:ext uri="{FF2B5EF4-FFF2-40B4-BE49-F238E27FC236}">
                    <a16:creationId xmlns:a16="http://schemas.microsoft.com/office/drawing/2014/main" id="{30B388A1-4636-8E41-C688-DEC5CF935137}"/>
                  </a:ext>
                </a:extLst>
              </p:cNvPr>
              <p:cNvSpPr txBox="1"/>
              <p:nvPr/>
            </p:nvSpPr>
            <p:spPr>
              <a:xfrm>
                <a:off x="0" y="-9525"/>
                <a:ext cx="219427" cy="256171"/>
              </a:xfrm>
              <a:prstGeom prst="rect">
                <a:avLst/>
              </a:prstGeom>
            </p:spPr>
            <p:txBody>
              <a:bodyPr lIns="55318" tIns="55318" rIns="55318" bIns="55318" rtlCol="0" anchor="ctr"/>
              <a:lstStyle/>
              <a:p>
                <a:pPr algn="ctr">
                  <a:lnSpc>
                    <a:spcPts val="646"/>
                  </a:lnSpc>
                  <a:spcBef>
                    <a:spcPct val="0"/>
                  </a:spcBef>
                </a:pPr>
                <a:endParaRPr/>
              </a:p>
            </p:txBody>
          </p:sp>
        </p:grpSp>
        <p:sp>
          <p:nvSpPr>
            <p:cNvPr id="56" name="Freeform 56">
              <a:extLst>
                <a:ext uri="{FF2B5EF4-FFF2-40B4-BE49-F238E27FC236}">
                  <a16:creationId xmlns:a16="http://schemas.microsoft.com/office/drawing/2014/main" id="{731D169E-6CAA-0765-E825-7C8173CE7EC0}"/>
                </a:ext>
              </a:extLst>
            </p:cNvPr>
            <p:cNvSpPr/>
            <p:nvPr/>
          </p:nvSpPr>
          <p:spPr>
            <a:xfrm>
              <a:off x="145261" y="-271912"/>
              <a:ext cx="7262371" cy="5515370"/>
            </a:xfrm>
            <a:custGeom>
              <a:avLst/>
              <a:gdLst/>
              <a:ahLst/>
              <a:cxnLst/>
              <a:rect l="l" t="t" r="r" b="b"/>
              <a:pathLst>
                <a:path w="7262372" h="5515369">
                  <a:moveTo>
                    <a:pt x="0" y="0"/>
                  </a:moveTo>
                  <a:lnTo>
                    <a:pt x="7262372" y="0"/>
                  </a:lnTo>
                  <a:lnTo>
                    <a:pt x="7262372" y="5515369"/>
                  </a:lnTo>
                  <a:lnTo>
                    <a:pt x="0" y="5515369"/>
                  </a:lnTo>
                  <a:lnTo>
                    <a:pt x="0" y="0"/>
                  </a:lnTo>
                  <a:close/>
                </a:path>
              </a:pathLst>
            </a:custGeom>
            <a:blipFill>
              <a:blip r:embed="rId3"/>
              <a:stretch>
                <a:fillRect l="-15548" t="-35151" r="-13494" b="-34765"/>
              </a:stretch>
            </a:blipFill>
          </p:spPr>
          <p:txBody>
            <a:bodyPr/>
            <a:lstStyle/>
            <a:p>
              <a:endParaRPr lang="pt-BR" dirty="0"/>
            </a:p>
          </p:txBody>
        </p:sp>
      </p:grpSp>
      <p:sp>
        <p:nvSpPr>
          <p:cNvPr id="57" name="TextBox 57">
            <a:extLst>
              <a:ext uri="{FF2B5EF4-FFF2-40B4-BE49-F238E27FC236}">
                <a16:creationId xmlns:a16="http://schemas.microsoft.com/office/drawing/2014/main" id="{0C3F36E7-85F3-6710-E32F-F26FFA5841C2}"/>
              </a:ext>
            </a:extLst>
          </p:cNvPr>
          <p:cNvSpPr txBox="1"/>
          <p:nvPr/>
        </p:nvSpPr>
        <p:spPr>
          <a:xfrm>
            <a:off x="7219674" y="2591911"/>
            <a:ext cx="14083410" cy="1886011"/>
          </a:xfrm>
          <a:prstGeom prst="rect">
            <a:avLst/>
          </a:prstGeom>
        </p:spPr>
        <p:txBody>
          <a:bodyPr lIns="0" tIns="0" rIns="0" bIns="0" rtlCol="0" anchor="t">
            <a:spAutoFit/>
          </a:bodyPr>
          <a:lstStyle/>
          <a:p>
            <a:pPr algn="l">
              <a:lnSpc>
                <a:spcPts val="14557"/>
              </a:lnSpc>
            </a:pPr>
            <a:r>
              <a:rPr lang="en-US" sz="12882" dirty="0">
                <a:solidFill>
                  <a:srgbClr val="000000"/>
                </a:solidFill>
                <a:latin typeface="Sifonn"/>
                <a:ea typeface="Sifonn"/>
                <a:cs typeface="Sifonn"/>
                <a:sym typeface="Sifonn"/>
              </a:rPr>
              <a:t>REFERÊNCIAS</a:t>
            </a:r>
          </a:p>
        </p:txBody>
      </p:sp>
      <p:sp>
        <p:nvSpPr>
          <p:cNvPr id="58" name="TextBox 58">
            <a:extLst>
              <a:ext uri="{FF2B5EF4-FFF2-40B4-BE49-F238E27FC236}">
                <a16:creationId xmlns:a16="http://schemas.microsoft.com/office/drawing/2014/main" id="{D2E16970-1493-94D0-EE89-E5E394C1C541}"/>
              </a:ext>
            </a:extLst>
          </p:cNvPr>
          <p:cNvSpPr txBox="1"/>
          <p:nvPr/>
        </p:nvSpPr>
        <p:spPr>
          <a:xfrm>
            <a:off x="22846398" y="2103312"/>
            <a:ext cx="21656010" cy="2513509"/>
          </a:xfrm>
          <a:prstGeom prst="rect">
            <a:avLst/>
          </a:prstGeom>
        </p:spPr>
        <p:txBody>
          <a:bodyPr wrap="square" lIns="0" tIns="0" rIns="0" bIns="0" rtlCol="0" anchor="t">
            <a:spAutoFit/>
          </a:bodyPr>
          <a:lstStyle/>
          <a:p>
            <a:pPr algn="r">
              <a:lnSpc>
                <a:spcPts val="7111"/>
              </a:lnSpc>
            </a:pPr>
            <a:r>
              <a:rPr lang="en-US" sz="6600" dirty="0">
                <a:solidFill>
                  <a:srgbClr val="02375F"/>
                </a:solidFill>
                <a:latin typeface="Sifonn"/>
                <a:ea typeface="Sifonn"/>
                <a:cs typeface="Sifonn"/>
                <a:sym typeface="Sifonn"/>
              </a:rPr>
              <a:t>V ENCONTRO DE EDUCAÇÃO MATEMÁTICA DO VALE DO SÃO FRANCISCO</a:t>
            </a:r>
          </a:p>
          <a:p>
            <a:pPr algn="r">
              <a:lnSpc>
                <a:spcPts val="5358"/>
              </a:lnSpc>
            </a:pPr>
            <a:r>
              <a:rPr lang="en-US" sz="5400" dirty="0">
                <a:solidFill>
                  <a:srgbClr val="E67A3D"/>
                </a:solidFill>
                <a:latin typeface="Sifonn"/>
                <a:ea typeface="Sifonn"/>
                <a:cs typeface="Sifonn"/>
                <a:sym typeface="Sifonn"/>
              </a:rPr>
              <a:t>12 a 14 de </a:t>
            </a:r>
            <a:r>
              <a:rPr lang="en-US" sz="5400" dirty="0" err="1">
                <a:solidFill>
                  <a:srgbClr val="E67A3D"/>
                </a:solidFill>
                <a:latin typeface="Sifonn"/>
                <a:ea typeface="Sifonn"/>
                <a:cs typeface="Sifonn"/>
                <a:sym typeface="Sifonn"/>
              </a:rPr>
              <a:t>Novembro</a:t>
            </a:r>
            <a:r>
              <a:rPr lang="en-US" sz="5400" dirty="0">
                <a:solidFill>
                  <a:srgbClr val="E67A3D"/>
                </a:solidFill>
                <a:latin typeface="Sifonn"/>
                <a:ea typeface="Sifonn"/>
                <a:cs typeface="Sifonn"/>
                <a:sym typeface="Sifonn"/>
              </a:rPr>
              <a:t> de 2025, Petrolina-PE</a:t>
            </a:r>
          </a:p>
        </p:txBody>
      </p:sp>
      <p:sp>
        <p:nvSpPr>
          <p:cNvPr id="59" name="TextBox 59">
            <a:extLst>
              <a:ext uri="{FF2B5EF4-FFF2-40B4-BE49-F238E27FC236}">
                <a16:creationId xmlns:a16="http://schemas.microsoft.com/office/drawing/2014/main" id="{D38DDF2B-4519-A336-A8EE-CE9AD39C9970}"/>
              </a:ext>
            </a:extLst>
          </p:cNvPr>
          <p:cNvSpPr txBox="1"/>
          <p:nvPr/>
        </p:nvSpPr>
        <p:spPr>
          <a:xfrm>
            <a:off x="7219674" y="6454376"/>
            <a:ext cx="37480486" cy="17874682"/>
          </a:xfrm>
          <a:prstGeom prst="rect">
            <a:avLst/>
          </a:prstGeom>
        </p:spPr>
        <p:txBody>
          <a:bodyPr wrap="square" lIns="0" tIns="0" rIns="0" bIns="0" rtlCol="0" anchor="t">
            <a:spAutoFit/>
          </a:bodyPr>
          <a:lstStyle/>
          <a:p>
            <a:pPr algn="just">
              <a:lnSpc>
                <a:spcPts val="11691"/>
              </a:lnSpc>
            </a:pPr>
            <a:r>
              <a:rPr lang="en-US" sz="8350" dirty="0">
                <a:solidFill>
                  <a:srgbClr val="000000"/>
                </a:solidFill>
                <a:latin typeface="Calibri (MS)"/>
                <a:ea typeface="Calibri (MS)"/>
                <a:cs typeface="Calibri (MS)"/>
                <a:sym typeface="Calibri (MS)"/>
              </a:rPr>
              <a:t>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LOREM IPSUM </a:t>
            </a:r>
          </a:p>
        </p:txBody>
      </p:sp>
    </p:spTree>
    <p:extLst>
      <p:ext uri="{BB962C8B-B14F-4D97-AF65-F5344CB8AC3E}">
        <p14:creationId xmlns:p14="http://schemas.microsoft.com/office/powerpoint/2010/main" val="294473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6B743-0195-A2C4-6182-11CF1A067C1A}"/>
            </a:ext>
          </a:extLst>
        </p:cNvPr>
        <p:cNvGrpSpPr/>
        <p:nvPr/>
      </p:nvGrpSpPr>
      <p:grpSpPr>
        <a:xfrm>
          <a:off x="0" y="0"/>
          <a:ext cx="0" cy="0"/>
          <a:chOff x="0" y="0"/>
          <a:chExt cx="0" cy="0"/>
        </a:xfrm>
      </p:grpSpPr>
      <p:pic>
        <p:nvPicPr>
          <p:cNvPr id="64" name="Imagem 63" descr="Forma&#10;&#10;O conteúdo gerado por IA pode estar incorreto.">
            <a:extLst>
              <a:ext uri="{FF2B5EF4-FFF2-40B4-BE49-F238E27FC236}">
                <a16:creationId xmlns:a16="http://schemas.microsoft.com/office/drawing/2014/main" id="{42106E3C-110E-E55A-51E9-08BCE941532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51117500" cy="30594299"/>
          </a:xfrm>
          <a:prstGeom prst="rect">
            <a:avLst/>
          </a:prstGeom>
        </p:spPr>
      </p:pic>
      <p:grpSp>
        <p:nvGrpSpPr>
          <p:cNvPr id="4" name="Group 4">
            <a:extLst>
              <a:ext uri="{FF2B5EF4-FFF2-40B4-BE49-F238E27FC236}">
                <a16:creationId xmlns:a16="http://schemas.microsoft.com/office/drawing/2014/main" id="{4755DD97-3DCF-996E-04D2-BC88F0473FCC}"/>
              </a:ext>
            </a:extLst>
          </p:cNvPr>
          <p:cNvGrpSpPr/>
          <p:nvPr/>
        </p:nvGrpSpPr>
        <p:grpSpPr>
          <a:xfrm>
            <a:off x="5587122" y="14673088"/>
            <a:ext cx="2631528" cy="2631528"/>
            <a:chOff x="0" y="0"/>
            <a:chExt cx="812800" cy="812800"/>
          </a:xfrm>
        </p:grpSpPr>
        <p:sp>
          <p:nvSpPr>
            <p:cNvPr id="5" name="Freeform 5">
              <a:extLst>
                <a:ext uri="{FF2B5EF4-FFF2-40B4-BE49-F238E27FC236}">
                  <a16:creationId xmlns:a16="http://schemas.microsoft.com/office/drawing/2014/main" id="{C0CF3C4E-A9F0-EE93-6A25-E1BA6EB6AA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A3D"/>
            </a:solidFill>
          </p:spPr>
          <p:txBody>
            <a:bodyPr/>
            <a:lstStyle/>
            <a:p>
              <a:endParaRPr lang="pt-BR"/>
            </a:p>
          </p:txBody>
        </p:sp>
        <p:sp>
          <p:nvSpPr>
            <p:cNvPr id="6" name="TextBox 6">
              <a:extLst>
                <a:ext uri="{FF2B5EF4-FFF2-40B4-BE49-F238E27FC236}">
                  <a16:creationId xmlns:a16="http://schemas.microsoft.com/office/drawing/2014/main" id="{E7A40BF9-BB84-E11F-992E-E6308CD0128A}"/>
                </a:ext>
              </a:extLst>
            </p:cNvPr>
            <p:cNvSpPr txBox="1"/>
            <p:nvPr/>
          </p:nvSpPr>
          <p:spPr>
            <a:xfrm>
              <a:off x="76200" y="47625"/>
              <a:ext cx="660400" cy="688975"/>
            </a:xfrm>
            <a:prstGeom prst="rect">
              <a:avLst/>
            </a:prstGeom>
          </p:spPr>
          <p:txBody>
            <a:bodyPr lIns="38354" tIns="38354" rIns="38354" bIns="38354" rtlCol="0" anchor="ctr"/>
            <a:lstStyle/>
            <a:p>
              <a:pPr algn="ctr">
                <a:lnSpc>
                  <a:spcPts val="1888"/>
                </a:lnSpc>
                <a:spcBef>
                  <a:spcPct val="0"/>
                </a:spcBef>
              </a:pPr>
              <a:endParaRPr/>
            </a:p>
          </p:txBody>
        </p:sp>
      </p:grpSp>
      <p:grpSp>
        <p:nvGrpSpPr>
          <p:cNvPr id="13" name="Group 13">
            <a:extLst>
              <a:ext uri="{FF2B5EF4-FFF2-40B4-BE49-F238E27FC236}">
                <a16:creationId xmlns:a16="http://schemas.microsoft.com/office/drawing/2014/main" id="{F42F1EF2-734F-ED80-3795-255D286D5C4B}"/>
              </a:ext>
            </a:extLst>
          </p:cNvPr>
          <p:cNvGrpSpPr/>
          <p:nvPr/>
        </p:nvGrpSpPr>
        <p:grpSpPr>
          <a:xfrm>
            <a:off x="13965254" y="7075430"/>
            <a:ext cx="24136916" cy="17829415"/>
            <a:chOff x="0" y="0"/>
            <a:chExt cx="22782485" cy="16116717"/>
          </a:xfrm>
        </p:grpSpPr>
        <p:grpSp>
          <p:nvGrpSpPr>
            <p:cNvPr id="14" name="Group 14">
              <a:extLst>
                <a:ext uri="{FF2B5EF4-FFF2-40B4-BE49-F238E27FC236}">
                  <a16:creationId xmlns:a16="http://schemas.microsoft.com/office/drawing/2014/main" id="{14A81B88-4218-537F-C7C0-9BD6A0AEACC0}"/>
                </a:ext>
              </a:extLst>
            </p:cNvPr>
            <p:cNvGrpSpPr/>
            <p:nvPr/>
          </p:nvGrpSpPr>
          <p:grpSpPr>
            <a:xfrm rot="-1707943">
              <a:off x="2426804" y="4610157"/>
              <a:ext cx="5958645" cy="5142732"/>
              <a:chOff x="0" y="0"/>
              <a:chExt cx="812800" cy="701504"/>
            </a:xfrm>
          </p:grpSpPr>
          <p:sp>
            <p:nvSpPr>
              <p:cNvPr id="15" name="Freeform 15">
                <a:extLst>
                  <a:ext uri="{FF2B5EF4-FFF2-40B4-BE49-F238E27FC236}">
                    <a16:creationId xmlns:a16="http://schemas.microsoft.com/office/drawing/2014/main" id="{A21C01F1-675F-EF4F-4AC3-6F00264BDCA3}"/>
                  </a:ext>
                </a:extLst>
              </p:cNvPr>
              <p:cNvSpPr/>
              <p:nvPr/>
            </p:nvSpPr>
            <p:spPr>
              <a:xfrm>
                <a:off x="0" y="0"/>
                <a:ext cx="812800" cy="701504"/>
              </a:xfrm>
              <a:custGeom>
                <a:avLst/>
                <a:gdLst/>
                <a:ahLst/>
                <a:cxnLst/>
                <a:rect l="l" t="t" r="r" b="b"/>
                <a:pathLst>
                  <a:path w="812800" h="701504">
                    <a:moveTo>
                      <a:pt x="203200" y="0"/>
                    </a:moveTo>
                    <a:lnTo>
                      <a:pt x="609600" y="0"/>
                    </a:lnTo>
                    <a:lnTo>
                      <a:pt x="812800" y="701504"/>
                    </a:lnTo>
                    <a:lnTo>
                      <a:pt x="0" y="701504"/>
                    </a:lnTo>
                    <a:lnTo>
                      <a:pt x="203200" y="0"/>
                    </a:lnTo>
                    <a:close/>
                  </a:path>
                </a:pathLst>
              </a:custGeom>
              <a:solidFill>
                <a:srgbClr val="FFFFFF"/>
              </a:solidFill>
            </p:spPr>
            <p:txBody>
              <a:bodyPr/>
              <a:lstStyle/>
              <a:p>
                <a:endParaRPr lang="pt-BR"/>
              </a:p>
            </p:txBody>
          </p:sp>
          <p:sp>
            <p:nvSpPr>
              <p:cNvPr id="16" name="TextBox 16">
                <a:extLst>
                  <a:ext uri="{FF2B5EF4-FFF2-40B4-BE49-F238E27FC236}">
                    <a16:creationId xmlns:a16="http://schemas.microsoft.com/office/drawing/2014/main" id="{46981B15-8D5B-DCAB-29FB-C791B6470D2E}"/>
                  </a:ext>
                </a:extLst>
              </p:cNvPr>
              <p:cNvSpPr txBox="1"/>
              <p:nvPr/>
            </p:nvSpPr>
            <p:spPr>
              <a:xfrm>
                <a:off x="127000" y="-9525"/>
                <a:ext cx="558800" cy="711029"/>
              </a:xfrm>
              <a:prstGeom prst="rect">
                <a:avLst/>
              </a:prstGeom>
            </p:spPr>
            <p:txBody>
              <a:bodyPr lIns="273049" tIns="273049" rIns="273049" bIns="273049" rtlCol="0" anchor="ctr"/>
              <a:lstStyle/>
              <a:p>
                <a:pPr algn="ctr">
                  <a:lnSpc>
                    <a:spcPts val="107"/>
                  </a:lnSpc>
                  <a:spcBef>
                    <a:spcPct val="0"/>
                  </a:spcBef>
                </a:pPr>
                <a:endParaRPr/>
              </a:p>
            </p:txBody>
          </p:sp>
        </p:grpSp>
        <p:grpSp>
          <p:nvGrpSpPr>
            <p:cNvPr id="17" name="Group 17">
              <a:extLst>
                <a:ext uri="{FF2B5EF4-FFF2-40B4-BE49-F238E27FC236}">
                  <a16:creationId xmlns:a16="http://schemas.microsoft.com/office/drawing/2014/main" id="{F4FE8C58-20F4-04D0-254F-477179FE0A75}"/>
                </a:ext>
              </a:extLst>
            </p:cNvPr>
            <p:cNvGrpSpPr/>
            <p:nvPr/>
          </p:nvGrpSpPr>
          <p:grpSpPr>
            <a:xfrm rot="-350156">
              <a:off x="5654287" y="291358"/>
              <a:ext cx="5958645" cy="4468984"/>
              <a:chOff x="0" y="0"/>
              <a:chExt cx="812800" cy="609600"/>
            </a:xfrm>
          </p:grpSpPr>
          <p:sp>
            <p:nvSpPr>
              <p:cNvPr id="18" name="Freeform 18">
                <a:extLst>
                  <a:ext uri="{FF2B5EF4-FFF2-40B4-BE49-F238E27FC236}">
                    <a16:creationId xmlns:a16="http://schemas.microsoft.com/office/drawing/2014/main" id="{8979E2AE-28F6-8123-1CE3-98087D45E568}"/>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19" name="TextBox 19">
                <a:extLst>
                  <a:ext uri="{FF2B5EF4-FFF2-40B4-BE49-F238E27FC236}">
                    <a16:creationId xmlns:a16="http://schemas.microsoft.com/office/drawing/2014/main" id="{562D0A67-785C-2E6D-D9C4-196D8109C9C8}"/>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0" name="Group 20">
              <a:extLst>
                <a:ext uri="{FF2B5EF4-FFF2-40B4-BE49-F238E27FC236}">
                  <a16:creationId xmlns:a16="http://schemas.microsoft.com/office/drawing/2014/main" id="{5AED6BDF-0744-5C1C-D57D-B3CB22877863}"/>
                </a:ext>
              </a:extLst>
            </p:cNvPr>
            <p:cNvGrpSpPr/>
            <p:nvPr/>
          </p:nvGrpSpPr>
          <p:grpSpPr>
            <a:xfrm rot="-9820195">
              <a:off x="9157148" y="2403944"/>
              <a:ext cx="5192305" cy="4468984"/>
              <a:chOff x="0" y="0"/>
              <a:chExt cx="708266" cy="609600"/>
            </a:xfrm>
          </p:grpSpPr>
          <p:sp>
            <p:nvSpPr>
              <p:cNvPr id="21" name="Freeform 21">
                <a:extLst>
                  <a:ext uri="{FF2B5EF4-FFF2-40B4-BE49-F238E27FC236}">
                    <a16:creationId xmlns:a16="http://schemas.microsoft.com/office/drawing/2014/main" id="{5E6F978A-E2C9-B9EA-86A8-7FAE0D6CCF95}"/>
                  </a:ext>
                </a:extLst>
              </p:cNvPr>
              <p:cNvSpPr/>
              <p:nvPr/>
            </p:nvSpPr>
            <p:spPr>
              <a:xfrm>
                <a:off x="0" y="0"/>
                <a:ext cx="708266" cy="609600"/>
              </a:xfrm>
              <a:custGeom>
                <a:avLst/>
                <a:gdLst/>
                <a:ahLst/>
                <a:cxnLst/>
                <a:rect l="l" t="t" r="r" b="b"/>
                <a:pathLst>
                  <a:path w="708266" h="609600">
                    <a:moveTo>
                      <a:pt x="203200" y="0"/>
                    </a:moveTo>
                    <a:lnTo>
                      <a:pt x="505066" y="0"/>
                    </a:lnTo>
                    <a:lnTo>
                      <a:pt x="708266" y="609600"/>
                    </a:lnTo>
                    <a:lnTo>
                      <a:pt x="0" y="609600"/>
                    </a:lnTo>
                    <a:lnTo>
                      <a:pt x="203200" y="0"/>
                    </a:lnTo>
                    <a:close/>
                  </a:path>
                </a:pathLst>
              </a:custGeom>
              <a:solidFill>
                <a:srgbClr val="FFFFFF"/>
              </a:solidFill>
            </p:spPr>
            <p:txBody>
              <a:bodyPr/>
              <a:lstStyle/>
              <a:p>
                <a:endParaRPr lang="pt-BR"/>
              </a:p>
            </p:txBody>
          </p:sp>
          <p:sp>
            <p:nvSpPr>
              <p:cNvPr id="22" name="TextBox 22">
                <a:extLst>
                  <a:ext uri="{FF2B5EF4-FFF2-40B4-BE49-F238E27FC236}">
                    <a16:creationId xmlns:a16="http://schemas.microsoft.com/office/drawing/2014/main" id="{BDE30F6E-DE47-CA02-1C82-57DF8D602CD0}"/>
                  </a:ext>
                </a:extLst>
              </p:cNvPr>
              <p:cNvSpPr txBox="1"/>
              <p:nvPr/>
            </p:nvSpPr>
            <p:spPr>
              <a:xfrm>
                <a:off x="127000" y="-9525"/>
                <a:ext cx="454266"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3" name="Group 23">
              <a:extLst>
                <a:ext uri="{FF2B5EF4-FFF2-40B4-BE49-F238E27FC236}">
                  <a16:creationId xmlns:a16="http://schemas.microsoft.com/office/drawing/2014/main" id="{70038B43-D023-EBE1-004E-49A42ED890D6}"/>
                </a:ext>
              </a:extLst>
            </p:cNvPr>
            <p:cNvGrpSpPr/>
            <p:nvPr/>
          </p:nvGrpSpPr>
          <p:grpSpPr>
            <a:xfrm rot="1506509">
              <a:off x="12491336" y="2817207"/>
              <a:ext cx="5958645" cy="4468984"/>
              <a:chOff x="0" y="0"/>
              <a:chExt cx="812800" cy="609600"/>
            </a:xfrm>
          </p:grpSpPr>
          <p:sp>
            <p:nvSpPr>
              <p:cNvPr id="24" name="Freeform 24">
                <a:extLst>
                  <a:ext uri="{FF2B5EF4-FFF2-40B4-BE49-F238E27FC236}">
                    <a16:creationId xmlns:a16="http://schemas.microsoft.com/office/drawing/2014/main" id="{5375BE0B-E89C-AB99-2B50-963FDEEE4FC5}"/>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5" name="TextBox 25">
                <a:extLst>
                  <a:ext uri="{FF2B5EF4-FFF2-40B4-BE49-F238E27FC236}">
                    <a16:creationId xmlns:a16="http://schemas.microsoft.com/office/drawing/2014/main" id="{CD691A94-1101-7CF6-A448-78E0559AC892}"/>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6" name="Group 26">
              <a:extLst>
                <a:ext uri="{FF2B5EF4-FFF2-40B4-BE49-F238E27FC236}">
                  <a16:creationId xmlns:a16="http://schemas.microsoft.com/office/drawing/2014/main" id="{765C191B-7839-B1B3-25D5-A7ABE3258476}"/>
                </a:ext>
              </a:extLst>
            </p:cNvPr>
            <p:cNvGrpSpPr/>
            <p:nvPr/>
          </p:nvGrpSpPr>
          <p:grpSpPr>
            <a:xfrm rot="855124">
              <a:off x="14927852" y="6104779"/>
              <a:ext cx="5958645" cy="4468984"/>
              <a:chOff x="0" y="0"/>
              <a:chExt cx="812800" cy="609600"/>
            </a:xfrm>
          </p:grpSpPr>
          <p:sp>
            <p:nvSpPr>
              <p:cNvPr id="27" name="Freeform 27">
                <a:extLst>
                  <a:ext uri="{FF2B5EF4-FFF2-40B4-BE49-F238E27FC236}">
                    <a16:creationId xmlns:a16="http://schemas.microsoft.com/office/drawing/2014/main" id="{E9E61F27-30CA-6C89-8E13-56DE52886911}"/>
                  </a:ext>
                </a:extLst>
              </p:cNvPr>
              <p:cNvSpPr/>
              <p:nvPr/>
            </p:nvSpPr>
            <p:spPr>
              <a:xfrm>
                <a:off x="0" y="0"/>
                <a:ext cx="812800" cy="609600"/>
              </a:xfrm>
              <a:custGeom>
                <a:avLst/>
                <a:gdLst/>
                <a:ahLst/>
                <a:cxnLst/>
                <a:rect l="l" t="t" r="r" b="b"/>
                <a:pathLst>
                  <a:path w="812800" h="609600">
                    <a:moveTo>
                      <a:pt x="203200" y="0"/>
                    </a:moveTo>
                    <a:lnTo>
                      <a:pt x="609600" y="0"/>
                    </a:lnTo>
                    <a:lnTo>
                      <a:pt x="812800" y="609600"/>
                    </a:lnTo>
                    <a:lnTo>
                      <a:pt x="0" y="609600"/>
                    </a:lnTo>
                    <a:lnTo>
                      <a:pt x="203200" y="0"/>
                    </a:lnTo>
                    <a:close/>
                  </a:path>
                </a:pathLst>
              </a:custGeom>
              <a:solidFill>
                <a:srgbClr val="FFFFFF"/>
              </a:solidFill>
            </p:spPr>
            <p:txBody>
              <a:bodyPr/>
              <a:lstStyle/>
              <a:p>
                <a:endParaRPr lang="pt-BR"/>
              </a:p>
            </p:txBody>
          </p:sp>
          <p:sp>
            <p:nvSpPr>
              <p:cNvPr id="28" name="TextBox 28">
                <a:extLst>
                  <a:ext uri="{FF2B5EF4-FFF2-40B4-BE49-F238E27FC236}">
                    <a16:creationId xmlns:a16="http://schemas.microsoft.com/office/drawing/2014/main" id="{52A9C1F3-FAC4-51F2-6086-EE770CD607BC}"/>
                  </a:ext>
                </a:extLst>
              </p:cNvPr>
              <p:cNvSpPr txBox="1"/>
              <p:nvPr/>
            </p:nvSpPr>
            <p:spPr>
              <a:xfrm>
                <a:off x="127000" y="-9525"/>
                <a:ext cx="558800" cy="619125"/>
              </a:xfrm>
              <a:prstGeom prst="rect">
                <a:avLst/>
              </a:prstGeom>
            </p:spPr>
            <p:txBody>
              <a:bodyPr lIns="273049" tIns="273049" rIns="273049" bIns="273049" rtlCol="0" anchor="ctr"/>
              <a:lstStyle/>
              <a:p>
                <a:pPr algn="ctr">
                  <a:lnSpc>
                    <a:spcPts val="107"/>
                  </a:lnSpc>
                  <a:spcBef>
                    <a:spcPct val="0"/>
                  </a:spcBef>
                </a:pPr>
                <a:endParaRPr/>
              </a:p>
            </p:txBody>
          </p:sp>
        </p:grpSp>
        <p:grpSp>
          <p:nvGrpSpPr>
            <p:cNvPr id="29" name="Group 29">
              <a:extLst>
                <a:ext uri="{FF2B5EF4-FFF2-40B4-BE49-F238E27FC236}">
                  <a16:creationId xmlns:a16="http://schemas.microsoft.com/office/drawing/2014/main" id="{3A8502C6-4EB7-E704-FD75-0B7C05F79708}"/>
                </a:ext>
              </a:extLst>
            </p:cNvPr>
            <p:cNvGrpSpPr/>
            <p:nvPr/>
          </p:nvGrpSpPr>
          <p:grpSpPr>
            <a:xfrm rot="5139794">
              <a:off x="16394690" y="9040878"/>
              <a:ext cx="4978354" cy="7442089"/>
              <a:chOff x="0" y="0"/>
              <a:chExt cx="679082" cy="1015152"/>
            </a:xfrm>
          </p:grpSpPr>
          <p:sp>
            <p:nvSpPr>
              <p:cNvPr id="30" name="Freeform 30">
                <a:extLst>
                  <a:ext uri="{FF2B5EF4-FFF2-40B4-BE49-F238E27FC236}">
                    <a16:creationId xmlns:a16="http://schemas.microsoft.com/office/drawing/2014/main" id="{35444B94-7292-283B-F2BA-0E6DA1890413}"/>
                  </a:ext>
                </a:extLst>
              </p:cNvPr>
              <p:cNvSpPr/>
              <p:nvPr/>
            </p:nvSpPr>
            <p:spPr>
              <a:xfrm>
                <a:off x="0" y="0"/>
                <a:ext cx="679082" cy="1015152"/>
              </a:xfrm>
              <a:custGeom>
                <a:avLst/>
                <a:gdLst/>
                <a:ahLst/>
                <a:cxnLst/>
                <a:rect l="l" t="t" r="r" b="b"/>
                <a:pathLst>
                  <a:path w="679082" h="1015152">
                    <a:moveTo>
                      <a:pt x="203200" y="0"/>
                    </a:moveTo>
                    <a:lnTo>
                      <a:pt x="475882" y="0"/>
                    </a:lnTo>
                    <a:lnTo>
                      <a:pt x="679082" y="1015152"/>
                    </a:lnTo>
                    <a:lnTo>
                      <a:pt x="0" y="1015152"/>
                    </a:lnTo>
                    <a:lnTo>
                      <a:pt x="203200" y="0"/>
                    </a:lnTo>
                    <a:close/>
                  </a:path>
                </a:pathLst>
              </a:custGeom>
              <a:solidFill>
                <a:srgbClr val="FFFFFF"/>
              </a:solidFill>
            </p:spPr>
            <p:txBody>
              <a:bodyPr/>
              <a:lstStyle/>
              <a:p>
                <a:endParaRPr lang="pt-BR"/>
              </a:p>
            </p:txBody>
          </p:sp>
          <p:sp>
            <p:nvSpPr>
              <p:cNvPr id="31" name="TextBox 31">
                <a:extLst>
                  <a:ext uri="{FF2B5EF4-FFF2-40B4-BE49-F238E27FC236}">
                    <a16:creationId xmlns:a16="http://schemas.microsoft.com/office/drawing/2014/main" id="{F2B7ED86-FAE5-0BC5-3DFE-C80B71785315}"/>
                  </a:ext>
                </a:extLst>
              </p:cNvPr>
              <p:cNvSpPr txBox="1"/>
              <p:nvPr/>
            </p:nvSpPr>
            <p:spPr>
              <a:xfrm>
                <a:off x="127000" y="-9525"/>
                <a:ext cx="425082" cy="1024677"/>
              </a:xfrm>
              <a:prstGeom prst="rect">
                <a:avLst/>
              </a:prstGeom>
            </p:spPr>
            <p:txBody>
              <a:bodyPr lIns="273049" tIns="273049" rIns="273049" bIns="273049" rtlCol="0" anchor="ctr"/>
              <a:lstStyle/>
              <a:p>
                <a:pPr algn="ctr">
                  <a:lnSpc>
                    <a:spcPts val="107"/>
                  </a:lnSpc>
                  <a:spcBef>
                    <a:spcPct val="0"/>
                  </a:spcBef>
                </a:pPr>
                <a:endParaRPr/>
              </a:p>
            </p:txBody>
          </p:sp>
        </p:grpSp>
        <p:grpSp>
          <p:nvGrpSpPr>
            <p:cNvPr id="32" name="Group 32">
              <a:extLst>
                <a:ext uri="{FF2B5EF4-FFF2-40B4-BE49-F238E27FC236}">
                  <a16:creationId xmlns:a16="http://schemas.microsoft.com/office/drawing/2014/main" id="{5098906C-AEF0-AEEE-90B5-0BC47AF70EAB}"/>
                </a:ext>
              </a:extLst>
            </p:cNvPr>
            <p:cNvGrpSpPr/>
            <p:nvPr/>
          </p:nvGrpSpPr>
          <p:grpSpPr>
            <a:xfrm rot="10696127">
              <a:off x="11316242" y="11593423"/>
              <a:ext cx="6543451" cy="4425463"/>
              <a:chOff x="0" y="0"/>
              <a:chExt cx="892572" cy="603664"/>
            </a:xfrm>
          </p:grpSpPr>
          <p:sp>
            <p:nvSpPr>
              <p:cNvPr id="33" name="Freeform 33">
                <a:extLst>
                  <a:ext uri="{FF2B5EF4-FFF2-40B4-BE49-F238E27FC236}">
                    <a16:creationId xmlns:a16="http://schemas.microsoft.com/office/drawing/2014/main" id="{92174B53-2643-9DAF-58CA-D5C8BCBE54F8}"/>
                  </a:ext>
                </a:extLst>
              </p:cNvPr>
              <p:cNvSpPr/>
              <p:nvPr/>
            </p:nvSpPr>
            <p:spPr>
              <a:xfrm>
                <a:off x="0" y="0"/>
                <a:ext cx="892572" cy="603664"/>
              </a:xfrm>
              <a:custGeom>
                <a:avLst/>
                <a:gdLst/>
                <a:ahLst/>
                <a:cxnLst/>
                <a:rect l="l" t="t" r="r" b="b"/>
                <a:pathLst>
                  <a:path w="892572" h="603664">
                    <a:moveTo>
                      <a:pt x="203200" y="0"/>
                    </a:moveTo>
                    <a:lnTo>
                      <a:pt x="689372" y="0"/>
                    </a:lnTo>
                    <a:lnTo>
                      <a:pt x="892572" y="603664"/>
                    </a:lnTo>
                    <a:lnTo>
                      <a:pt x="0" y="603664"/>
                    </a:lnTo>
                    <a:lnTo>
                      <a:pt x="203200" y="0"/>
                    </a:lnTo>
                    <a:close/>
                  </a:path>
                </a:pathLst>
              </a:custGeom>
              <a:solidFill>
                <a:srgbClr val="FFFFFF"/>
              </a:solidFill>
            </p:spPr>
            <p:txBody>
              <a:bodyPr/>
              <a:lstStyle/>
              <a:p>
                <a:endParaRPr lang="pt-BR"/>
              </a:p>
            </p:txBody>
          </p:sp>
          <p:sp>
            <p:nvSpPr>
              <p:cNvPr id="34" name="TextBox 34">
                <a:extLst>
                  <a:ext uri="{FF2B5EF4-FFF2-40B4-BE49-F238E27FC236}">
                    <a16:creationId xmlns:a16="http://schemas.microsoft.com/office/drawing/2014/main" id="{65CCF43A-18E1-E6A2-177E-B4BEB60F8BAB}"/>
                  </a:ext>
                </a:extLst>
              </p:cNvPr>
              <p:cNvSpPr txBox="1"/>
              <p:nvPr/>
            </p:nvSpPr>
            <p:spPr>
              <a:xfrm>
                <a:off x="127000" y="-9525"/>
                <a:ext cx="638572" cy="613189"/>
              </a:xfrm>
              <a:prstGeom prst="rect">
                <a:avLst/>
              </a:prstGeom>
            </p:spPr>
            <p:txBody>
              <a:bodyPr lIns="273049" tIns="273049" rIns="273049" bIns="273049" rtlCol="0" anchor="ctr"/>
              <a:lstStyle/>
              <a:p>
                <a:pPr algn="ctr">
                  <a:lnSpc>
                    <a:spcPts val="107"/>
                  </a:lnSpc>
                  <a:spcBef>
                    <a:spcPct val="0"/>
                  </a:spcBef>
                </a:pPr>
                <a:endParaRPr/>
              </a:p>
            </p:txBody>
          </p:sp>
        </p:grpSp>
        <p:grpSp>
          <p:nvGrpSpPr>
            <p:cNvPr id="35" name="Group 35">
              <a:extLst>
                <a:ext uri="{FF2B5EF4-FFF2-40B4-BE49-F238E27FC236}">
                  <a16:creationId xmlns:a16="http://schemas.microsoft.com/office/drawing/2014/main" id="{7F373E75-E85F-40D8-5F07-0C7F14F99CC3}"/>
                </a:ext>
              </a:extLst>
            </p:cNvPr>
            <p:cNvGrpSpPr/>
            <p:nvPr/>
          </p:nvGrpSpPr>
          <p:grpSpPr>
            <a:xfrm rot="792804">
              <a:off x="7826601" y="10552406"/>
              <a:ext cx="5290628" cy="3833828"/>
              <a:chOff x="0" y="0"/>
              <a:chExt cx="721678" cy="522960"/>
            </a:xfrm>
          </p:grpSpPr>
          <p:sp>
            <p:nvSpPr>
              <p:cNvPr id="36" name="Freeform 36">
                <a:extLst>
                  <a:ext uri="{FF2B5EF4-FFF2-40B4-BE49-F238E27FC236}">
                    <a16:creationId xmlns:a16="http://schemas.microsoft.com/office/drawing/2014/main" id="{E42E0362-F14E-D045-DD4E-6599AB6D2CB2}"/>
                  </a:ext>
                </a:extLst>
              </p:cNvPr>
              <p:cNvSpPr/>
              <p:nvPr/>
            </p:nvSpPr>
            <p:spPr>
              <a:xfrm>
                <a:off x="0" y="0"/>
                <a:ext cx="721678" cy="522960"/>
              </a:xfrm>
              <a:custGeom>
                <a:avLst/>
                <a:gdLst/>
                <a:ahLst/>
                <a:cxnLst/>
                <a:rect l="l" t="t" r="r" b="b"/>
                <a:pathLst>
                  <a:path w="721678" h="522960">
                    <a:moveTo>
                      <a:pt x="203200" y="0"/>
                    </a:moveTo>
                    <a:lnTo>
                      <a:pt x="518478" y="0"/>
                    </a:lnTo>
                    <a:lnTo>
                      <a:pt x="721678" y="522960"/>
                    </a:lnTo>
                    <a:lnTo>
                      <a:pt x="0" y="522960"/>
                    </a:lnTo>
                    <a:lnTo>
                      <a:pt x="203200" y="0"/>
                    </a:lnTo>
                    <a:close/>
                  </a:path>
                </a:pathLst>
              </a:custGeom>
              <a:solidFill>
                <a:srgbClr val="FFFFFF"/>
              </a:solidFill>
            </p:spPr>
            <p:txBody>
              <a:bodyPr/>
              <a:lstStyle/>
              <a:p>
                <a:endParaRPr lang="pt-BR"/>
              </a:p>
            </p:txBody>
          </p:sp>
          <p:sp>
            <p:nvSpPr>
              <p:cNvPr id="37" name="TextBox 37">
                <a:extLst>
                  <a:ext uri="{FF2B5EF4-FFF2-40B4-BE49-F238E27FC236}">
                    <a16:creationId xmlns:a16="http://schemas.microsoft.com/office/drawing/2014/main" id="{9EF4442A-6939-8955-3398-0CFE38FFD75B}"/>
                  </a:ext>
                </a:extLst>
              </p:cNvPr>
              <p:cNvSpPr txBox="1"/>
              <p:nvPr/>
            </p:nvSpPr>
            <p:spPr>
              <a:xfrm>
                <a:off x="127000" y="-9525"/>
                <a:ext cx="467678"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38" name="Group 38">
              <a:extLst>
                <a:ext uri="{FF2B5EF4-FFF2-40B4-BE49-F238E27FC236}">
                  <a16:creationId xmlns:a16="http://schemas.microsoft.com/office/drawing/2014/main" id="{78C5F267-9D34-BBB9-910A-9B6A8FAEDBFB}"/>
                </a:ext>
              </a:extLst>
            </p:cNvPr>
            <p:cNvGrpSpPr/>
            <p:nvPr/>
          </p:nvGrpSpPr>
          <p:grpSpPr>
            <a:xfrm rot="9976673">
              <a:off x="2657065" y="11483322"/>
              <a:ext cx="7202644" cy="3833828"/>
              <a:chOff x="0" y="0"/>
              <a:chExt cx="982490" cy="522960"/>
            </a:xfrm>
          </p:grpSpPr>
          <p:sp>
            <p:nvSpPr>
              <p:cNvPr id="39" name="Freeform 39">
                <a:extLst>
                  <a:ext uri="{FF2B5EF4-FFF2-40B4-BE49-F238E27FC236}">
                    <a16:creationId xmlns:a16="http://schemas.microsoft.com/office/drawing/2014/main" id="{357166FB-4663-730D-BD9B-52A41B01CB49}"/>
                  </a:ext>
                </a:extLst>
              </p:cNvPr>
              <p:cNvSpPr/>
              <p:nvPr/>
            </p:nvSpPr>
            <p:spPr>
              <a:xfrm>
                <a:off x="0" y="0"/>
                <a:ext cx="982490" cy="522960"/>
              </a:xfrm>
              <a:custGeom>
                <a:avLst/>
                <a:gdLst/>
                <a:ahLst/>
                <a:cxnLst/>
                <a:rect l="l" t="t" r="r" b="b"/>
                <a:pathLst>
                  <a:path w="982490" h="522960">
                    <a:moveTo>
                      <a:pt x="203200" y="0"/>
                    </a:moveTo>
                    <a:lnTo>
                      <a:pt x="779290" y="0"/>
                    </a:lnTo>
                    <a:lnTo>
                      <a:pt x="982490" y="522960"/>
                    </a:lnTo>
                    <a:lnTo>
                      <a:pt x="0" y="522960"/>
                    </a:lnTo>
                    <a:lnTo>
                      <a:pt x="203200" y="0"/>
                    </a:lnTo>
                    <a:close/>
                  </a:path>
                </a:pathLst>
              </a:custGeom>
              <a:solidFill>
                <a:srgbClr val="FFFFFF"/>
              </a:solidFill>
            </p:spPr>
            <p:txBody>
              <a:bodyPr/>
              <a:lstStyle/>
              <a:p>
                <a:endParaRPr lang="pt-BR"/>
              </a:p>
            </p:txBody>
          </p:sp>
          <p:sp>
            <p:nvSpPr>
              <p:cNvPr id="40" name="TextBox 40">
                <a:extLst>
                  <a:ext uri="{FF2B5EF4-FFF2-40B4-BE49-F238E27FC236}">
                    <a16:creationId xmlns:a16="http://schemas.microsoft.com/office/drawing/2014/main" id="{FF0FEF1C-AAE4-4975-F75D-C7443855A076}"/>
                  </a:ext>
                </a:extLst>
              </p:cNvPr>
              <p:cNvSpPr txBox="1"/>
              <p:nvPr/>
            </p:nvSpPr>
            <p:spPr>
              <a:xfrm>
                <a:off x="127000" y="-9525"/>
                <a:ext cx="728490"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1" name="Group 41">
              <a:extLst>
                <a:ext uri="{FF2B5EF4-FFF2-40B4-BE49-F238E27FC236}">
                  <a16:creationId xmlns:a16="http://schemas.microsoft.com/office/drawing/2014/main" id="{0B525C3A-174C-7D23-521D-E90E69C2A6A4}"/>
                </a:ext>
              </a:extLst>
            </p:cNvPr>
            <p:cNvGrpSpPr/>
            <p:nvPr/>
          </p:nvGrpSpPr>
          <p:grpSpPr>
            <a:xfrm rot="-2987750">
              <a:off x="-102568" y="8135849"/>
              <a:ext cx="8838745" cy="3833828"/>
              <a:chOff x="0" y="0"/>
              <a:chExt cx="1205665" cy="522960"/>
            </a:xfrm>
          </p:grpSpPr>
          <p:sp>
            <p:nvSpPr>
              <p:cNvPr id="42" name="Freeform 42">
                <a:extLst>
                  <a:ext uri="{FF2B5EF4-FFF2-40B4-BE49-F238E27FC236}">
                    <a16:creationId xmlns:a16="http://schemas.microsoft.com/office/drawing/2014/main" id="{D61E4473-8A1A-B3B9-2708-89C9F4E62FAD}"/>
                  </a:ext>
                </a:extLst>
              </p:cNvPr>
              <p:cNvSpPr/>
              <p:nvPr/>
            </p:nvSpPr>
            <p:spPr>
              <a:xfrm>
                <a:off x="0" y="0"/>
                <a:ext cx="1205665" cy="522960"/>
              </a:xfrm>
              <a:custGeom>
                <a:avLst/>
                <a:gdLst/>
                <a:ahLst/>
                <a:cxnLst/>
                <a:rect l="l" t="t" r="r" b="b"/>
                <a:pathLst>
                  <a:path w="1205665" h="522960">
                    <a:moveTo>
                      <a:pt x="203200" y="0"/>
                    </a:moveTo>
                    <a:lnTo>
                      <a:pt x="1002465" y="0"/>
                    </a:lnTo>
                    <a:lnTo>
                      <a:pt x="1205665" y="522960"/>
                    </a:lnTo>
                    <a:lnTo>
                      <a:pt x="0" y="522960"/>
                    </a:lnTo>
                    <a:lnTo>
                      <a:pt x="203200" y="0"/>
                    </a:lnTo>
                    <a:close/>
                  </a:path>
                </a:pathLst>
              </a:custGeom>
              <a:solidFill>
                <a:srgbClr val="FFFFFF"/>
              </a:solidFill>
            </p:spPr>
            <p:txBody>
              <a:bodyPr/>
              <a:lstStyle/>
              <a:p>
                <a:endParaRPr lang="pt-BR"/>
              </a:p>
            </p:txBody>
          </p:sp>
          <p:sp>
            <p:nvSpPr>
              <p:cNvPr id="43" name="TextBox 43">
                <a:extLst>
                  <a:ext uri="{FF2B5EF4-FFF2-40B4-BE49-F238E27FC236}">
                    <a16:creationId xmlns:a16="http://schemas.microsoft.com/office/drawing/2014/main" id="{41E1B56D-CC62-D142-3B5F-20747BA1ABFB}"/>
                  </a:ext>
                </a:extLst>
              </p:cNvPr>
              <p:cNvSpPr txBox="1"/>
              <p:nvPr/>
            </p:nvSpPr>
            <p:spPr>
              <a:xfrm>
                <a:off x="127000" y="-9525"/>
                <a:ext cx="951665" cy="532485"/>
              </a:xfrm>
              <a:prstGeom prst="rect">
                <a:avLst/>
              </a:prstGeom>
            </p:spPr>
            <p:txBody>
              <a:bodyPr lIns="273049" tIns="273049" rIns="273049" bIns="273049" rtlCol="0" anchor="ctr"/>
              <a:lstStyle/>
              <a:p>
                <a:pPr algn="ctr">
                  <a:lnSpc>
                    <a:spcPts val="107"/>
                  </a:lnSpc>
                  <a:spcBef>
                    <a:spcPct val="0"/>
                  </a:spcBef>
                </a:pPr>
                <a:endParaRPr/>
              </a:p>
            </p:txBody>
          </p:sp>
        </p:grpSp>
        <p:grpSp>
          <p:nvGrpSpPr>
            <p:cNvPr id="44" name="Group 44">
              <a:extLst>
                <a:ext uri="{FF2B5EF4-FFF2-40B4-BE49-F238E27FC236}">
                  <a16:creationId xmlns:a16="http://schemas.microsoft.com/office/drawing/2014/main" id="{E169AA12-4AFD-9B83-1E05-B0080B8895D0}"/>
                </a:ext>
              </a:extLst>
            </p:cNvPr>
            <p:cNvGrpSpPr/>
            <p:nvPr/>
          </p:nvGrpSpPr>
          <p:grpSpPr>
            <a:xfrm>
              <a:off x="5566692" y="4638435"/>
              <a:ext cx="11008458" cy="8736591"/>
              <a:chOff x="0" y="0"/>
              <a:chExt cx="1024161" cy="812800"/>
            </a:xfrm>
          </p:grpSpPr>
          <p:sp>
            <p:nvSpPr>
              <p:cNvPr id="45" name="Freeform 45">
                <a:extLst>
                  <a:ext uri="{FF2B5EF4-FFF2-40B4-BE49-F238E27FC236}">
                    <a16:creationId xmlns:a16="http://schemas.microsoft.com/office/drawing/2014/main" id="{CB8BD819-E0F1-25FE-A40B-B061044F3078}"/>
                  </a:ext>
                </a:extLst>
              </p:cNvPr>
              <p:cNvSpPr/>
              <p:nvPr/>
            </p:nvSpPr>
            <p:spPr>
              <a:xfrm>
                <a:off x="0" y="0"/>
                <a:ext cx="1024161" cy="812800"/>
              </a:xfrm>
              <a:custGeom>
                <a:avLst/>
                <a:gdLst/>
                <a:ahLst/>
                <a:cxnLst/>
                <a:rect l="l" t="t" r="r" b="b"/>
                <a:pathLst>
                  <a:path w="1024161" h="812800">
                    <a:moveTo>
                      <a:pt x="0" y="0"/>
                    </a:moveTo>
                    <a:lnTo>
                      <a:pt x="1024161" y="0"/>
                    </a:lnTo>
                    <a:lnTo>
                      <a:pt x="1024161" y="812800"/>
                    </a:lnTo>
                    <a:lnTo>
                      <a:pt x="0" y="812800"/>
                    </a:lnTo>
                    <a:close/>
                  </a:path>
                </a:pathLst>
              </a:custGeom>
              <a:solidFill>
                <a:srgbClr val="FFFFFF"/>
              </a:solidFill>
            </p:spPr>
            <p:txBody>
              <a:bodyPr/>
              <a:lstStyle/>
              <a:p>
                <a:endParaRPr lang="pt-BR"/>
              </a:p>
            </p:txBody>
          </p:sp>
          <p:sp>
            <p:nvSpPr>
              <p:cNvPr id="46" name="TextBox 46">
                <a:extLst>
                  <a:ext uri="{FF2B5EF4-FFF2-40B4-BE49-F238E27FC236}">
                    <a16:creationId xmlns:a16="http://schemas.microsoft.com/office/drawing/2014/main" id="{2F9921F3-D768-FCF3-FBE9-DE94B9C224B8}"/>
                  </a:ext>
                </a:extLst>
              </p:cNvPr>
              <p:cNvSpPr txBox="1"/>
              <p:nvPr/>
            </p:nvSpPr>
            <p:spPr>
              <a:xfrm>
                <a:off x="0" y="-9525"/>
                <a:ext cx="1024161" cy="822325"/>
              </a:xfrm>
              <a:prstGeom prst="rect">
                <a:avLst/>
              </a:prstGeom>
            </p:spPr>
            <p:txBody>
              <a:bodyPr lIns="273049" tIns="273049" rIns="273049" bIns="273049" rtlCol="0" anchor="ctr"/>
              <a:lstStyle/>
              <a:p>
                <a:pPr algn="ctr">
                  <a:lnSpc>
                    <a:spcPts val="107"/>
                  </a:lnSpc>
                </a:pPr>
                <a:endParaRPr/>
              </a:p>
            </p:txBody>
          </p:sp>
        </p:grpSp>
        <p:grpSp>
          <p:nvGrpSpPr>
            <p:cNvPr id="47" name="Group 47">
              <a:extLst>
                <a:ext uri="{FF2B5EF4-FFF2-40B4-BE49-F238E27FC236}">
                  <a16:creationId xmlns:a16="http://schemas.microsoft.com/office/drawing/2014/main" id="{1C9432B4-2ED5-3879-DD4D-43E3EB2B3166}"/>
                </a:ext>
              </a:extLst>
            </p:cNvPr>
            <p:cNvGrpSpPr/>
            <p:nvPr/>
          </p:nvGrpSpPr>
          <p:grpSpPr>
            <a:xfrm>
              <a:off x="12350924" y="7512744"/>
              <a:ext cx="7487234" cy="6293719"/>
              <a:chOff x="0" y="0"/>
              <a:chExt cx="696567" cy="585530"/>
            </a:xfrm>
          </p:grpSpPr>
          <p:sp>
            <p:nvSpPr>
              <p:cNvPr id="48" name="Freeform 48">
                <a:extLst>
                  <a:ext uri="{FF2B5EF4-FFF2-40B4-BE49-F238E27FC236}">
                    <a16:creationId xmlns:a16="http://schemas.microsoft.com/office/drawing/2014/main" id="{30ADF6C8-B0E1-ED79-1CB4-9E2E5EBB1147}"/>
                  </a:ext>
                </a:extLst>
              </p:cNvPr>
              <p:cNvSpPr/>
              <p:nvPr/>
            </p:nvSpPr>
            <p:spPr>
              <a:xfrm>
                <a:off x="0" y="0"/>
                <a:ext cx="696567" cy="585530"/>
              </a:xfrm>
              <a:custGeom>
                <a:avLst/>
                <a:gdLst/>
                <a:ahLst/>
                <a:cxnLst/>
                <a:rect l="l" t="t" r="r" b="b"/>
                <a:pathLst>
                  <a:path w="696567" h="585530">
                    <a:moveTo>
                      <a:pt x="0" y="0"/>
                    </a:moveTo>
                    <a:lnTo>
                      <a:pt x="696567" y="0"/>
                    </a:lnTo>
                    <a:lnTo>
                      <a:pt x="696567" y="585530"/>
                    </a:lnTo>
                    <a:lnTo>
                      <a:pt x="0" y="585530"/>
                    </a:lnTo>
                    <a:close/>
                  </a:path>
                </a:pathLst>
              </a:custGeom>
              <a:solidFill>
                <a:srgbClr val="FFFFFF"/>
              </a:solidFill>
            </p:spPr>
            <p:txBody>
              <a:bodyPr/>
              <a:lstStyle/>
              <a:p>
                <a:endParaRPr lang="pt-BR"/>
              </a:p>
            </p:txBody>
          </p:sp>
          <p:sp>
            <p:nvSpPr>
              <p:cNvPr id="49" name="TextBox 49">
                <a:extLst>
                  <a:ext uri="{FF2B5EF4-FFF2-40B4-BE49-F238E27FC236}">
                    <a16:creationId xmlns:a16="http://schemas.microsoft.com/office/drawing/2014/main" id="{6FA77BCD-1F08-BC5B-73E2-FED52ABF6193}"/>
                  </a:ext>
                </a:extLst>
              </p:cNvPr>
              <p:cNvSpPr txBox="1"/>
              <p:nvPr/>
            </p:nvSpPr>
            <p:spPr>
              <a:xfrm>
                <a:off x="0" y="-9525"/>
                <a:ext cx="696567" cy="595055"/>
              </a:xfrm>
              <a:prstGeom prst="rect">
                <a:avLst/>
              </a:prstGeom>
            </p:spPr>
            <p:txBody>
              <a:bodyPr lIns="273049" tIns="273049" rIns="273049" bIns="273049" rtlCol="0" anchor="ctr"/>
              <a:lstStyle/>
              <a:p>
                <a:pPr algn="ctr">
                  <a:lnSpc>
                    <a:spcPts val="107"/>
                  </a:lnSpc>
                </a:pPr>
                <a:endParaRPr/>
              </a:p>
            </p:txBody>
          </p:sp>
        </p:grpSp>
        <p:grpSp>
          <p:nvGrpSpPr>
            <p:cNvPr id="50" name="Group 50">
              <a:extLst>
                <a:ext uri="{FF2B5EF4-FFF2-40B4-BE49-F238E27FC236}">
                  <a16:creationId xmlns:a16="http://schemas.microsoft.com/office/drawing/2014/main" id="{1BCDFB7D-4F34-2AC0-4610-679B3FD0C551}"/>
                </a:ext>
              </a:extLst>
            </p:cNvPr>
            <p:cNvGrpSpPr/>
            <p:nvPr/>
          </p:nvGrpSpPr>
          <p:grpSpPr>
            <a:xfrm>
              <a:off x="8744800" y="3792789"/>
              <a:ext cx="1749871" cy="3195338"/>
              <a:chOff x="0" y="0"/>
              <a:chExt cx="270142" cy="493291"/>
            </a:xfrm>
          </p:grpSpPr>
          <p:sp>
            <p:nvSpPr>
              <p:cNvPr id="51" name="Freeform 51">
                <a:extLst>
                  <a:ext uri="{FF2B5EF4-FFF2-40B4-BE49-F238E27FC236}">
                    <a16:creationId xmlns:a16="http://schemas.microsoft.com/office/drawing/2014/main" id="{38058BE9-EC6C-C738-9D6F-C13ADBD5C249}"/>
                  </a:ext>
                </a:extLst>
              </p:cNvPr>
              <p:cNvSpPr/>
              <p:nvPr/>
            </p:nvSpPr>
            <p:spPr>
              <a:xfrm>
                <a:off x="0" y="0"/>
                <a:ext cx="270142" cy="493291"/>
              </a:xfrm>
              <a:custGeom>
                <a:avLst/>
                <a:gdLst/>
                <a:ahLst/>
                <a:cxnLst/>
                <a:rect l="l" t="t" r="r" b="b"/>
                <a:pathLst>
                  <a:path w="270142" h="493291">
                    <a:moveTo>
                      <a:pt x="0" y="0"/>
                    </a:moveTo>
                    <a:lnTo>
                      <a:pt x="270142" y="0"/>
                    </a:lnTo>
                    <a:lnTo>
                      <a:pt x="270142" y="493291"/>
                    </a:lnTo>
                    <a:lnTo>
                      <a:pt x="0" y="493291"/>
                    </a:lnTo>
                    <a:close/>
                  </a:path>
                </a:pathLst>
              </a:custGeom>
              <a:solidFill>
                <a:srgbClr val="FFFFFF"/>
              </a:solidFill>
            </p:spPr>
            <p:txBody>
              <a:bodyPr/>
              <a:lstStyle/>
              <a:p>
                <a:endParaRPr lang="pt-BR"/>
              </a:p>
            </p:txBody>
          </p:sp>
          <p:sp>
            <p:nvSpPr>
              <p:cNvPr id="52" name="TextBox 52">
                <a:extLst>
                  <a:ext uri="{FF2B5EF4-FFF2-40B4-BE49-F238E27FC236}">
                    <a16:creationId xmlns:a16="http://schemas.microsoft.com/office/drawing/2014/main" id="{56AF21D7-D6DA-1B25-60E8-FEF4E3D4F78D}"/>
                  </a:ext>
                </a:extLst>
              </p:cNvPr>
              <p:cNvSpPr txBox="1"/>
              <p:nvPr/>
            </p:nvSpPr>
            <p:spPr>
              <a:xfrm>
                <a:off x="0" y="-9525"/>
                <a:ext cx="270142" cy="502816"/>
              </a:xfrm>
              <a:prstGeom prst="rect">
                <a:avLst/>
              </a:prstGeom>
            </p:spPr>
            <p:txBody>
              <a:bodyPr lIns="55318" tIns="55318" rIns="55318" bIns="55318" rtlCol="0" anchor="ctr"/>
              <a:lstStyle/>
              <a:p>
                <a:pPr algn="ctr">
                  <a:lnSpc>
                    <a:spcPts val="646"/>
                  </a:lnSpc>
                  <a:spcBef>
                    <a:spcPct val="0"/>
                  </a:spcBef>
                </a:pPr>
                <a:endParaRPr/>
              </a:p>
            </p:txBody>
          </p:sp>
        </p:grpSp>
        <p:grpSp>
          <p:nvGrpSpPr>
            <p:cNvPr id="53" name="Group 53">
              <a:extLst>
                <a:ext uri="{FF2B5EF4-FFF2-40B4-BE49-F238E27FC236}">
                  <a16:creationId xmlns:a16="http://schemas.microsoft.com/office/drawing/2014/main" id="{77BFC096-3CA6-3B5E-EB80-5D19B0CB1472}"/>
                </a:ext>
              </a:extLst>
            </p:cNvPr>
            <p:cNvGrpSpPr/>
            <p:nvPr/>
          </p:nvGrpSpPr>
          <p:grpSpPr>
            <a:xfrm>
              <a:off x="14384112" y="5390458"/>
              <a:ext cx="1421356" cy="1597669"/>
              <a:chOff x="0" y="0"/>
              <a:chExt cx="219427" cy="246646"/>
            </a:xfrm>
          </p:grpSpPr>
          <p:sp>
            <p:nvSpPr>
              <p:cNvPr id="54" name="Freeform 54">
                <a:extLst>
                  <a:ext uri="{FF2B5EF4-FFF2-40B4-BE49-F238E27FC236}">
                    <a16:creationId xmlns:a16="http://schemas.microsoft.com/office/drawing/2014/main" id="{C0FFC94B-5564-0774-295B-04FE9334B356}"/>
                  </a:ext>
                </a:extLst>
              </p:cNvPr>
              <p:cNvSpPr/>
              <p:nvPr/>
            </p:nvSpPr>
            <p:spPr>
              <a:xfrm>
                <a:off x="0" y="0"/>
                <a:ext cx="219427" cy="246646"/>
              </a:xfrm>
              <a:custGeom>
                <a:avLst/>
                <a:gdLst/>
                <a:ahLst/>
                <a:cxnLst/>
                <a:rect l="l" t="t" r="r" b="b"/>
                <a:pathLst>
                  <a:path w="219427" h="246646">
                    <a:moveTo>
                      <a:pt x="0" y="0"/>
                    </a:moveTo>
                    <a:lnTo>
                      <a:pt x="219427" y="0"/>
                    </a:lnTo>
                    <a:lnTo>
                      <a:pt x="219427" y="246646"/>
                    </a:lnTo>
                    <a:lnTo>
                      <a:pt x="0" y="246646"/>
                    </a:lnTo>
                    <a:close/>
                  </a:path>
                </a:pathLst>
              </a:custGeom>
              <a:solidFill>
                <a:srgbClr val="FFFFFF"/>
              </a:solidFill>
            </p:spPr>
            <p:txBody>
              <a:bodyPr/>
              <a:lstStyle/>
              <a:p>
                <a:endParaRPr lang="pt-BR"/>
              </a:p>
            </p:txBody>
          </p:sp>
          <p:sp>
            <p:nvSpPr>
              <p:cNvPr id="55" name="TextBox 55">
                <a:extLst>
                  <a:ext uri="{FF2B5EF4-FFF2-40B4-BE49-F238E27FC236}">
                    <a16:creationId xmlns:a16="http://schemas.microsoft.com/office/drawing/2014/main" id="{C666F5E2-8644-915B-B356-E23F3E8B3D02}"/>
                  </a:ext>
                </a:extLst>
              </p:cNvPr>
              <p:cNvSpPr txBox="1"/>
              <p:nvPr/>
            </p:nvSpPr>
            <p:spPr>
              <a:xfrm>
                <a:off x="0" y="-9525"/>
                <a:ext cx="219427" cy="256171"/>
              </a:xfrm>
              <a:prstGeom prst="rect">
                <a:avLst/>
              </a:prstGeom>
            </p:spPr>
            <p:txBody>
              <a:bodyPr lIns="55318" tIns="55318" rIns="55318" bIns="55318" rtlCol="0" anchor="ctr"/>
              <a:lstStyle/>
              <a:p>
                <a:pPr algn="ctr">
                  <a:lnSpc>
                    <a:spcPts val="646"/>
                  </a:lnSpc>
                  <a:spcBef>
                    <a:spcPct val="0"/>
                  </a:spcBef>
                </a:pPr>
                <a:endParaRPr/>
              </a:p>
            </p:txBody>
          </p:sp>
        </p:grpSp>
        <p:sp>
          <p:nvSpPr>
            <p:cNvPr id="56" name="Freeform 56">
              <a:extLst>
                <a:ext uri="{FF2B5EF4-FFF2-40B4-BE49-F238E27FC236}">
                  <a16:creationId xmlns:a16="http://schemas.microsoft.com/office/drawing/2014/main" id="{86A93D23-531C-CFF1-8CDE-2DA52683C2C9}"/>
                </a:ext>
              </a:extLst>
            </p:cNvPr>
            <p:cNvSpPr/>
            <p:nvPr/>
          </p:nvSpPr>
          <p:spPr>
            <a:xfrm>
              <a:off x="2519177" y="719355"/>
              <a:ext cx="19327293" cy="14678006"/>
            </a:xfrm>
            <a:custGeom>
              <a:avLst/>
              <a:gdLst/>
              <a:ahLst/>
              <a:cxnLst/>
              <a:rect l="l" t="t" r="r" b="b"/>
              <a:pathLst>
                <a:path w="19327293" h="14678006">
                  <a:moveTo>
                    <a:pt x="0" y="0"/>
                  </a:moveTo>
                  <a:lnTo>
                    <a:pt x="19327292" y="0"/>
                  </a:lnTo>
                  <a:lnTo>
                    <a:pt x="19327292" y="14678007"/>
                  </a:lnTo>
                  <a:lnTo>
                    <a:pt x="0" y="14678007"/>
                  </a:lnTo>
                  <a:lnTo>
                    <a:pt x="0" y="0"/>
                  </a:lnTo>
                  <a:close/>
                </a:path>
              </a:pathLst>
            </a:custGeom>
            <a:blipFill>
              <a:blip r:embed="rId3"/>
              <a:stretch>
                <a:fillRect l="-15548" t="-35151" r="-13494" b="-34765"/>
              </a:stretch>
            </a:blipFill>
          </p:spPr>
          <p:txBody>
            <a:bodyPr/>
            <a:lstStyle/>
            <a:p>
              <a:endParaRPr lang="pt-BR"/>
            </a:p>
          </p:txBody>
        </p:sp>
      </p:grpSp>
      <p:sp>
        <p:nvSpPr>
          <p:cNvPr id="59" name="TextBox 59">
            <a:extLst>
              <a:ext uri="{FF2B5EF4-FFF2-40B4-BE49-F238E27FC236}">
                <a16:creationId xmlns:a16="http://schemas.microsoft.com/office/drawing/2014/main" id="{E4707092-675B-A2EE-AE70-5FFE04F9A0C5}"/>
              </a:ext>
            </a:extLst>
          </p:cNvPr>
          <p:cNvSpPr txBox="1"/>
          <p:nvPr/>
        </p:nvSpPr>
        <p:spPr>
          <a:xfrm>
            <a:off x="15263746" y="1344220"/>
            <a:ext cx="33960009" cy="3399198"/>
          </a:xfrm>
          <a:prstGeom prst="rect">
            <a:avLst/>
          </a:prstGeom>
        </p:spPr>
        <p:txBody>
          <a:bodyPr lIns="0" tIns="0" rIns="0" bIns="0" rtlCol="0" anchor="t">
            <a:spAutoFit/>
          </a:bodyPr>
          <a:lstStyle/>
          <a:p>
            <a:pPr algn="r">
              <a:lnSpc>
                <a:spcPts val="13398"/>
              </a:lnSpc>
            </a:pPr>
            <a:r>
              <a:rPr lang="en-US" sz="11165" dirty="0">
                <a:solidFill>
                  <a:srgbClr val="000000"/>
                </a:solidFill>
                <a:latin typeface="Sifonn"/>
                <a:ea typeface="Sifonn"/>
                <a:cs typeface="Sifonn"/>
                <a:sym typeface="Sifonn"/>
              </a:rPr>
              <a:t>V ENCONTRO DE EDUCAÇÃO MATEMÁTICA DO VALE DO SÃO FRANCISCO</a:t>
            </a:r>
          </a:p>
        </p:txBody>
      </p:sp>
      <p:sp>
        <p:nvSpPr>
          <p:cNvPr id="60" name="Freeform 60">
            <a:extLst>
              <a:ext uri="{FF2B5EF4-FFF2-40B4-BE49-F238E27FC236}">
                <a16:creationId xmlns:a16="http://schemas.microsoft.com/office/drawing/2014/main" id="{88261560-43F5-3D15-837E-1C9AC01A1882}"/>
              </a:ext>
            </a:extLst>
          </p:cNvPr>
          <p:cNvSpPr/>
          <p:nvPr/>
        </p:nvSpPr>
        <p:spPr>
          <a:xfrm>
            <a:off x="26655011" y="26404400"/>
            <a:ext cx="12527328" cy="2573668"/>
          </a:xfrm>
          <a:custGeom>
            <a:avLst/>
            <a:gdLst/>
            <a:ahLst/>
            <a:cxnLst/>
            <a:rect l="l" t="t" r="r" b="b"/>
            <a:pathLst>
              <a:path w="11917728" h="2476831">
                <a:moveTo>
                  <a:pt x="0" y="0"/>
                </a:moveTo>
                <a:lnTo>
                  <a:pt x="11917728" y="0"/>
                </a:lnTo>
                <a:lnTo>
                  <a:pt x="11917728" y="2476831"/>
                </a:lnTo>
                <a:lnTo>
                  <a:pt x="0" y="2476831"/>
                </a:lnTo>
                <a:lnTo>
                  <a:pt x="0" y="0"/>
                </a:lnTo>
                <a:close/>
              </a:path>
            </a:pathLst>
          </a:custGeom>
          <a:blipFill>
            <a:blip r:embed="rId4"/>
            <a:stretch>
              <a:fillRect t="-49925" r="-163583" b="-12730"/>
            </a:stretch>
          </a:blipFill>
        </p:spPr>
        <p:txBody>
          <a:bodyPr/>
          <a:lstStyle/>
          <a:p>
            <a:endParaRPr lang="pt-BR"/>
          </a:p>
        </p:txBody>
      </p:sp>
      <p:sp>
        <p:nvSpPr>
          <p:cNvPr id="61" name="Freeform 61">
            <a:extLst>
              <a:ext uri="{FF2B5EF4-FFF2-40B4-BE49-F238E27FC236}">
                <a16:creationId xmlns:a16="http://schemas.microsoft.com/office/drawing/2014/main" id="{DCF8AA74-AC20-AB99-6B4F-EFD83665D1CE}"/>
              </a:ext>
            </a:extLst>
          </p:cNvPr>
          <p:cNvSpPr/>
          <p:nvPr/>
        </p:nvSpPr>
        <p:spPr>
          <a:xfrm>
            <a:off x="39838294" y="26604040"/>
            <a:ext cx="3635494" cy="3108738"/>
          </a:xfrm>
          <a:custGeom>
            <a:avLst/>
            <a:gdLst/>
            <a:ahLst/>
            <a:cxnLst/>
            <a:rect l="l" t="t" r="r" b="b"/>
            <a:pathLst>
              <a:path w="3458585" h="2991768">
                <a:moveTo>
                  <a:pt x="0" y="0"/>
                </a:moveTo>
                <a:lnTo>
                  <a:pt x="3458584" y="0"/>
                </a:lnTo>
                <a:lnTo>
                  <a:pt x="3458584" y="2991768"/>
                </a:lnTo>
                <a:lnTo>
                  <a:pt x="0" y="2991768"/>
                </a:lnTo>
                <a:lnTo>
                  <a:pt x="0" y="0"/>
                </a:lnTo>
                <a:close/>
              </a:path>
            </a:pathLst>
          </a:custGeom>
          <a:blipFill>
            <a:blip r:embed="rId5"/>
            <a:stretch>
              <a:fillRect l="-51170" t="-30202" r="-46268" b="-21961"/>
            </a:stretch>
          </a:blipFill>
        </p:spPr>
        <p:txBody>
          <a:bodyPr/>
          <a:lstStyle/>
          <a:p>
            <a:endParaRPr lang="pt-BR"/>
          </a:p>
        </p:txBody>
      </p:sp>
      <p:sp>
        <p:nvSpPr>
          <p:cNvPr id="62" name="TextBox 62">
            <a:extLst>
              <a:ext uri="{FF2B5EF4-FFF2-40B4-BE49-F238E27FC236}">
                <a16:creationId xmlns:a16="http://schemas.microsoft.com/office/drawing/2014/main" id="{DC863B30-098C-0B24-6620-95301E0AECB0}"/>
              </a:ext>
            </a:extLst>
          </p:cNvPr>
          <p:cNvSpPr txBox="1"/>
          <p:nvPr/>
        </p:nvSpPr>
        <p:spPr>
          <a:xfrm>
            <a:off x="16597581" y="4748451"/>
            <a:ext cx="32626174" cy="3352408"/>
          </a:xfrm>
          <a:prstGeom prst="rect">
            <a:avLst/>
          </a:prstGeom>
        </p:spPr>
        <p:txBody>
          <a:bodyPr lIns="0" tIns="0" rIns="0" bIns="0" rtlCol="0" anchor="t">
            <a:spAutoFit/>
          </a:bodyPr>
          <a:lstStyle/>
          <a:p>
            <a:pPr algn="r">
              <a:lnSpc>
                <a:spcPts val="9169"/>
              </a:lnSpc>
            </a:pPr>
            <a:r>
              <a:rPr lang="en-US" sz="6742" dirty="0">
                <a:solidFill>
                  <a:srgbClr val="E67A3D"/>
                </a:solidFill>
                <a:latin typeface="Sifonn"/>
                <a:ea typeface="Sifonn"/>
                <a:cs typeface="Sifonn"/>
                <a:sym typeface="Sifonn"/>
              </a:rPr>
              <a:t>"</a:t>
            </a:r>
            <a:r>
              <a:rPr lang="en-US" sz="6742" dirty="0" err="1">
                <a:solidFill>
                  <a:srgbClr val="E67A3D"/>
                </a:solidFill>
                <a:latin typeface="Sifonn"/>
                <a:ea typeface="Sifonn"/>
                <a:cs typeface="Sifonn"/>
                <a:sym typeface="Sifonn"/>
              </a:rPr>
              <a:t>Educação</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Matemática</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em</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diálogo</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construindo</a:t>
            </a:r>
            <a:r>
              <a:rPr lang="en-US" sz="6742" dirty="0">
                <a:solidFill>
                  <a:srgbClr val="E67A3D"/>
                </a:solidFill>
                <a:latin typeface="Sifonn"/>
                <a:ea typeface="Sifonn"/>
                <a:cs typeface="Sifonn"/>
                <a:sym typeface="Sifonn"/>
              </a:rPr>
              <a:t> redes </a:t>
            </a:r>
            <a:r>
              <a:rPr lang="en-US" sz="6742" dirty="0" err="1">
                <a:solidFill>
                  <a:srgbClr val="E67A3D"/>
                </a:solidFill>
                <a:latin typeface="Sifonn"/>
                <a:ea typeface="Sifonn"/>
                <a:cs typeface="Sifonn"/>
                <a:sym typeface="Sifonn"/>
              </a:rPr>
              <a:t>na</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parceria</a:t>
            </a:r>
            <a:r>
              <a:rPr lang="en-US" sz="6742" dirty="0">
                <a:solidFill>
                  <a:srgbClr val="E67A3D"/>
                </a:solidFill>
                <a:latin typeface="Sifonn"/>
                <a:ea typeface="Sifonn"/>
                <a:cs typeface="Sifonn"/>
                <a:sym typeface="Sifonn"/>
              </a:rPr>
              <a:t> </a:t>
            </a:r>
            <a:r>
              <a:rPr lang="en-US" sz="6742" dirty="0" err="1">
                <a:solidFill>
                  <a:srgbClr val="E67A3D"/>
                </a:solidFill>
                <a:latin typeface="Sifonn"/>
                <a:ea typeface="Sifonn"/>
                <a:cs typeface="Sifonn"/>
                <a:sym typeface="Sifonn"/>
              </a:rPr>
              <a:t>Universidade</a:t>
            </a:r>
            <a:r>
              <a:rPr lang="en-US" sz="6742" dirty="0">
                <a:solidFill>
                  <a:srgbClr val="E67A3D"/>
                </a:solidFill>
                <a:latin typeface="Sifonn"/>
                <a:ea typeface="Sifonn"/>
                <a:cs typeface="Sifonn"/>
                <a:sym typeface="Sifonn"/>
              </a:rPr>
              <a:t>-Escola"</a:t>
            </a:r>
          </a:p>
          <a:p>
            <a:pPr algn="r">
              <a:lnSpc>
                <a:spcPts val="8192"/>
              </a:lnSpc>
            </a:pPr>
            <a:r>
              <a:rPr lang="en-US" sz="6023" dirty="0">
                <a:solidFill>
                  <a:srgbClr val="00BDCF"/>
                </a:solidFill>
                <a:latin typeface="Sifonn"/>
                <a:ea typeface="Sifonn"/>
                <a:cs typeface="Sifonn"/>
                <a:sym typeface="Sifonn"/>
              </a:rPr>
              <a:t>12 a 14 de </a:t>
            </a:r>
            <a:r>
              <a:rPr lang="en-US" sz="6023" dirty="0" err="1">
                <a:solidFill>
                  <a:srgbClr val="00BDCF"/>
                </a:solidFill>
                <a:latin typeface="Sifonn"/>
                <a:ea typeface="Sifonn"/>
                <a:cs typeface="Sifonn"/>
                <a:sym typeface="Sifonn"/>
              </a:rPr>
              <a:t>Novembro</a:t>
            </a:r>
            <a:r>
              <a:rPr lang="en-US" sz="6023" dirty="0">
                <a:solidFill>
                  <a:srgbClr val="00BDCF"/>
                </a:solidFill>
                <a:latin typeface="Sifonn"/>
                <a:ea typeface="Sifonn"/>
                <a:cs typeface="Sifonn"/>
                <a:sym typeface="Sifonn"/>
              </a:rPr>
              <a:t> de 2025, Petrolina-PE</a:t>
            </a:r>
          </a:p>
        </p:txBody>
      </p:sp>
    </p:spTree>
    <p:extLst>
      <p:ext uri="{BB962C8B-B14F-4D97-AF65-F5344CB8AC3E}">
        <p14:creationId xmlns:p14="http://schemas.microsoft.com/office/powerpoint/2010/main" val="374354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972</Words>
  <Application>Microsoft Office PowerPoint</Application>
  <PresentationFormat>Personalizar</PresentationFormat>
  <Paragraphs>35</Paragraphs>
  <Slides>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Calibri (MS)</vt:lpstr>
      <vt:lpstr>Calibri</vt:lpstr>
      <vt:lpstr>Sifonn</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Cópia de ENEMAVASF FAIXA</dc:title>
  <dc:creator>Rodrigo Nésio</dc:creator>
  <cp:lastModifiedBy>Rodrigo Nésio</cp:lastModifiedBy>
  <cp:revision>4</cp:revision>
  <dcterms:created xsi:type="dcterms:W3CDTF">2006-08-16T00:00:00Z</dcterms:created>
  <dcterms:modified xsi:type="dcterms:W3CDTF">2025-11-03T23:04:54Z</dcterms:modified>
  <dc:identifier>DAG3rvMG1PM</dc:identifier>
</cp:coreProperties>
</file>